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4" r:id="rId2"/>
    <p:sldMasterId id="2147483751" r:id="rId3"/>
  </p:sldMasterIdLst>
  <p:sldIdLst>
    <p:sldId id="256" r:id="rId4"/>
    <p:sldId id="257" r:id="rId5"/>
    <p:sldId id="258" r:id="rId6"/>
    <p:sldId id="264" r:id="rId7"/>
    <p:sldId id="265" r:id="rId8"/>
    <p:sldId id="266" r:id="rId9"/>
    <p:sldId id="259" r:id="rId10"/>
    <p:sldId id="260" r:id="rId11"/>
    <p:sldId id="261" r:id="rId12"/>
    <p:sldId id="262" r:id="rId13"/>
    <p:sldId id="267" r:id="rId14"/>
    <p:sldId id="26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FF"/>
    <a:srgbClr val="00FF00"/>
    <a:srgbClr val="FF3399"/>
    <a:srgbClr val="800080"/>
    <a:srgbClr val="0033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 varScale="1">
        <p:scale>
          <a:sx n="108" d="100"/>
          <a:sy n="108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1A64D-37A5-4E26-ACFA-A20DF94E31A8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A0C2750-8480-492F-ABC4-7B21989F8016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  </a:t>
          </a:r>
          <a:endParaRPr lang="ru-RU" dirty="0"/>
        </a:p>
      </dgm:t>
    </dgm:pt>
    <dgm:pt modelId="{EB04AB37-2B31-453D-8BE7-12E8F1220475}" type="parTrans" cxnId="{B7360B7C-8CC5-4549-BD79-421DC738D77B}">
      <dgm:prSet/>
      <dgm:spPr/>
      <dgm:t>
        <a:bodyPr/>
        <a:lstStyle/>
        <a:p>
          <a:endParaRPr lang="ru-RU"/>
        </a:p>
      </dgm:t>
    </dgm:pt>
    <dgm:pt modelId="{E384ABAC-1568-4970-B61B-14873CF2B871}" type="sibTrans" cxnId="{B7360B7C-8CC5-4549-BD79-421DC738D77B}">
      <dgm:prSet/>
      <dgm:spPr/>
      <dgm:t>
        <a:bodyPr/>
        <a:lstStyle/>
        <a:p>
          <a:endParaRPr lang="ru-RU"/>
        </a:p>
      </dgm:t>
    </dgm:pt>
    <dgm:pt modelId="{CE2E140F-4927-4369-91DA-C7CFB849F241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створення</a:t>
          </a:r>
          <a:r>
            <a:rPr lang="ru-RU" dirty="0" smtClean="0"/>
            <a:t> </a:t>
          </a:r>
          <a:r>
            <a:rPr lang="ru-RU" dirty="0" err="1" smtClean="0"/>
            <a:t>психолого-педагогічних</a:t>
          </a:r>
          <a:r>
            <a:rPr lang="ru-RU" dirty="0" smtClean="0"/>
            <a:t> умов,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забезпечують</a:t>
          </a:r>
          <a:r>
            <a:rPr lang="ru-RU" dirty="0" smtClean="0"/>
            <a:t> </a:t>
          </a:r>
          <a:r>
            <a:rPr lang="ru-RU" dirty="0" err="1" smtClean="0"/>
            <a:t>сприятливий</a:t>
          </a:r>
          <a:r>
            <a:rPr lang="ru-RU" dirty="0" smtClean="0"/>
            <a:t> </a:t>
          </a:r>
          <a:r>
            <a:rPr lang="ru-RU" dirty="0" err="1" smtClean="0"/>
            <a:t>перебіг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 </a:t>
          </a:r>
          <a:r>
            <a:rPr lang="ru-RU" dirty="0" err="1" smtClean="0"/>
            <a:t>адаптації</a:t>
          </a:r>
          <a:r>
            <a:rPr lang="ru-RU" dirty="0" smtClean="0"/>
            <a:t> </a:t>
          </a:r>
          <a:r>
            <a:rPr lang="ru-RU" dirty="0" err="1" smtClean="0"/>
            <a:t>першокласників</a:t>
          </a:r>
          <a:r>
            <a:rPr lang="ru-RU" dirty="0" smtClean="0"/>
            <a:t> до </a:t>
          </a:r>
          <a:r>
            <a:rPr lang="ru-RU" dirty="0" err="1" smtClean="0"/>
            <a:t>шкільного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r>
            <a:rPr lang="ru-RU" dirty="0" smtClean="0"/>
            <a:t> (</a:t>
          </a:r>
          <a:r>
            <a:rPr lang="ru-RU" dirty="0" err="1" smtClean="0"/>
            <a:t>природність</a:t>
          </a:r>
          <a:r>
            <a:rPr lang="ru-RU" dirty="0" smtClean="0"/>
            <a:t> переходу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дитячого</a:t>
          </a:r>
          <a:r>
            <a:rPr lang="ru-RU" dirty="0" smtClean="0"/>
            <a:t> саду в школу)</a:t>
          </a:r>
          <a:endParaRPr lang="ru-RU" dirty="0"/>
        </a:p>
      </dgm:t>
    </dgm:pt>
    <dgm:pt modelId="{7333E7F6-41B5-40C4-99A6-A7A3E215FBB8}" type="parTrans" cxnId="{26F5C8C9-DA12-4A1C-A45E-D1B0F3B75C60}">
      <dgm:prSet/>
      <dgm:spPr/>
      <dgm:t>
        <a:bodyPr/>
        <a:lstStyle/>
        <a:p>
          <a:endParaRPr lang="ru-RU"/>
        </a:p>
      </dgm:t>
    </dgm:pt>
    <dgm:pt modelId="{F5C62F6A-8E9C-4955-99BB-D5DBF28164BC}" type="sibTrans" cxnId="{26F5C8C9-DA12-4A1C-A45E-D1B0F3B75C60}">
      <dgm:prSet/>
      <dgm:spPr/>
      <dgm:t>
        <a:bodyPr/>
        <a:lstStyle/>
        <a:p>
          <a:endParaRPr lang="ru-RU"/>
        </a:p>
      </dgm:t>
    </dgm:pt>
    <dgm:pt modelId="{7B4E76EC-5C31-4E7A-A51F-7380155BA7EE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4604036C-6D5B-4A35-8505-0AECD83465BE}" type="parTrans" cxnId="{D67F7B54-DC40-40B3-8210-83BB0DD9D5B5}">
      <dgm:prSet/>
      <dgm:spPr/>
      <dgm:t>
        <a:bodyPr/>
        <a:lstStyle/>
        <a:p>
          <a:endParaRPr lang="ru-RU"/>
        </a:p>
      </dgm:t>
    </dgm:pt>
    <dgm:pt modelId="{03B6FFA5-6C2C-49BB-BBD2-9687CBC11CCC}" type="sibTrans" cxnId="{D67F7B54-DC40-40B3-8210-83BB0DD9D5B5}">
      <dgm:prSet/>
      <dgm:spPr/>
      <dgm:t>
        <a:bodyPr/>
        <a:lstStyle/>
        <a:p>
          <a:endParaRPr lang="ru-RU"/>
        </a:p>
      </dgm:t>
    </dgm:pt>
    <dgm:pt modelId="{801281E7-7492-4C1D-926D-24D1022E5DFA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підготовки</a:t>
          </a:r>
          <a:r>
            <a:rPr lang="ru-RU" dirty="0" smtClean="0"/>
            <a:t> до </a:t>
          </a:r>
          <a:r>
            <a:rPr lang="ru-RU" dirty="0" err="1" smtClean="0"/>
            <a:t>навчання</a:t>
          </a:r>
          <a:r>
            <a:rPr lang="ru-RU" dirty="0" smtClean="0"/>
            <a:t> в </a:t>
          </a:r>
          <a:r>
            <a:rPr lang="ru-RU" dirty="0" err="1" smtClean="0"/>
            <a:t>школі</a:t>
          </a:r>
          <a:r>
            <a:rPr lang="ru-RU" dirty="0" smtClean="0"/>
            <a:t> 5-6 </a:t>
          </a:r>
          <a:r>
            <a:rPr lang="ru-RU" dirty="0" err="1" smtClean="0"/>
            <a:t>річних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endParaRPr lang="ru-RU" dirty="0"/>
        </a:p>
      </dgm:t>
    </dgm:pt>
    <dgm:pt modelId="{714DFEE5-9FDC-4634-8CF6-821B814098D2}" type="parTrans" cxnId="{033DC9B9-E395-44DE-9F89-B329AFDE2B3D}">
      <dgm:prSet/>
      <dgm:spPr/>
      <dgm:t>
        <a:bodyPr/>
        <a:lstStyle/>
        <a:p>
          <a:endParaRPr lang="ru-RU"/>
        </a:p>
      </dgm:t>
    </dgm:pt>
    <dgm:pt modelId="{E9A78F87-152D-46AB-9DDC-CC3BEBABA0F7}" type="sibTrans" cxnId="{033DC9B9-E395-44DE-9F89-B329AFDE2B3D}">
      <dgm:prSet/>
      <dgm:spPr/>
      <dgm:t>
        <a:bodyPr/>
        <a:lstStyle/>
        <a:p>
          <a:endParaRPr lang="ru-RU"/>
        </a:p>
      </dgm:t>
    </dgm:pt>
    <dgm:pt modelId="{5025D4D5-CCA3-4373-943F-CAC00DFD06B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F75F334E-9F08-4055-A84B-131F9D077104}" type="parTrans" cxnId="{E1045A1B-7EA4-4104-AEA2-B9161003A111}">
      <dgm:prSet/>
      <dgm:spPr/>
      <dgm:t>
        <a:bodyPr/>
        <a:lstStyle/>
        <a:p>
          <a:endParaRPr lang="ru-RU"/>
        </a:p>
      </dgm:t>
    </dgm:pt>
    <dgm:pt modelId="{5673E854-AC4B-4245-AD09-1A5792DE0C37}" type="sibTrans" cxnId="{E1045A1B-7EA4-4104-AEA2-B9161003A111}">
      <dgm:prSet/>
      <dgm:spPr/>
      <dgm:t>
        <a:bodyPr/>
        <a:lstStyle/>
        <a:p>
          <a:endParaRPr lang="ru-RU"/>
        </a:p>
      </dgm:t>
    </dgm:pt>
    <dgm:pt modelId="{5F8D623A-CC99-4130-8B70-FD8597B8F9D9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поглиблення</a:t>
          </a:r>
          <a:r>
            <a:rPr lang="ru-RU" dirty="0" smtClean="0"/>
            <a:t> </a:t>
          </a:r>
          <a:r>
            <a:rPr lang="ru-RU" dirty="0" err="1" smtClean="0"/>
            <a:t>інтересу</a:t>
          </a:r>
          <a:r>
            <a:rPr lang="ru-RU" dirty="0" smtClean="0"/>
            <a:t> до </a:t>
          </a:r>
          <a:r>
            <a:rPr lang="ru-RU" dirty="0" err="1" smtClean="0"/>
            <a:t>життя</a:t>
          </a:r>
          <a:r>
            <a:rPr lang="ru-RU" dirty="0" smtClean="0"/>
            <a:t> в </a:t>
          </a:r>
          <a:r>
            <a:rPr lang="ru-RU" dirty="0" err="1" smtClean="0"/>
            <a:t>школі</a:t>
          </a:r>
          <a:endParaRPr lang="ru-RU" dirty="0"/>
        </a:p>
      </dgm:t>
    </dgm:pt>
    <dgm:pt modelId="{AB18E56B-0BC7-44D6-9288-3844F829F773}" type="parTrans" cxnId="{57413BB0-30F0-411C-9F16-EE18FEF65503}">
      <dgm:prSet/>
      <dgm:spPr/>
      <dgm:t>
        <a:bodyPr/>
        <a:lstStyle/>
        <a:p>
          <a:endParaRPr lang="ru-RU"/>
        </a:p>
      </dgm:t>
    </dgm:pt>
    <dgm:pt modelId="{2BE4541E-67D5-4C3C-8DE2-51E9BC356DF5}" type="sibTrans" cxnId="{57413BB0-30F0-411C-9F16-EE18FEF65503}">
      <dgm:prSet/>
      <dgm:spPr/>
      <dgm:t>
        <a:bodyPr/>
        <a:lstStyle/>
        <a:p>
          <a:endParaRPr lang="ru-RU"/>
        </a:p>
      </dgm:t>
    </dgm:pt>
    <dgm:pt modelId="{017A0552-189C-410F-9437-FACEF5181E70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24F842CF-2A58-4E6A-A94C-0EE698983D42}" type="parTrans" cxnId="{06F18663-B522-4C0A-B086-CBFE2EAA58BE}">
      <dgm:prSet/>
      <dgm:spPr/>
      <dgm:t>
        <a:bodyPr/>
        <a:lstStyle/>
        <a:p>
          <a:endParaRPr lang="ru-RU"/>
        </a:p>
      </dgm:t>
    </dgm:pt>
    <dgm:pt modelId="{8276B718-23FC-4DD0-8E04-8651A7CFD791}" type="sibTrans" cxnId="{06F18663-B522-4C0A-B086-CBFE2EAA58BE}">
      <dgm:prSet/>
      <dgm:spPr/>
      <dgm:t>
        <a:bodyPr/>
        <a:lstStyle/>
        <a:p>
          <a:endParaRPr lang="ru-RU"/>
        </a:p>
      </dgm:t>
    </dgm:pt>
    <dgm:pt modelId="{35654DB3-2B0A-442C-B3E7-8AC26BB61684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надання</a:t>
          </a:r>
          <a:r>
            <a:rPr lang="ru-RU" dirty="0" smtClean="0"/>
            <a:t> </a:t>
          </a:r>
          <a:r>
            <a:rPr lang="ru-RU" dirty="0" err="1" smtClean="0"/>
            <a:t>допомоги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в </a:t>
          </a:r>
          <a:r>
            <a:rPr lang="ru-RU" dirty="0" err="1" smtClean="0"/>
            <a:t>новій</a:t>
          </a:r>
          <a:r>
            <a:rPr lang="ru-RU" dirty="0" smtClean="0"/>
            <a:t> </a:t>
          </a:r>
          <a:r>
            <a:rPr lang="ru-RU" dirty="0" err="1" smtClean="0"/>
            <a:t>ситуації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виникає</a:t>
          </a:r>
          <a:r>
            <a:rPr lang="ru-RU" dirty="0" smtClean="0"/>
            <a:t> при </a:t>
          </a:r>
          <a:r>
            <a:rPr lang="ru-RU" dirty="0" err="1" smtClean="0"/>
            <a:t>підготовці</a:t>
          </a:r>
          <a:r>
            <a:rPr lang="ru-RU" dirty="0" smtClean="0"/>
            <a:t> до </a:t>
          </a:r>
          <a:r>
            <a:rPr lang="ru-RU" dirty="0" err="1" smtClean="0"/>
            <a:t>навчання</a:t>
          </a:r>
          <a:r>
            <a:rPr lang="ru-RU" dirty="0" smtClean="0"/>
            <a:t> в </a:t>
          </a:r>
          <a:r>
            <a:rPr lang="ru-RU" dirty="0" err="1" smtClean="0"/>
            <a:t>школі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при </a:t>
          </a:r>
          <a:r>
            <a:rPr lang="ru-RU" dirty="0" err="1" smtClean="0"/>
            <a:t>вступі</a:t>
          </a:r>
          <a:r>
            <a:rPr lang="ru-RU" dirty="0" smtClean="0"/>
            <a:t> </a:t>
          </a:r>
          <a:r>
            <a:rPr lang="ru-RU" dirty="0" err="1" smtClean="0"/>
            <a:t>дитини</a:t>
          </a:r>
          <a:r>
            <a:rPr lang="ru-RU" dirty="0" smtClean="0"/>
            <a:t> до </a:t>
          </a:r>
          <a:r>
            <a:rPr lang="ru-RU" dirty="0" err="1" smtClean="0"/>
            <a:t>школи</a:t>
          </a:r>
          <a:endParaRPr lang="ru-RU" dirty="0"/>
        </a:p>
      </dgm:t>
    </dgm:pt>
    <dgm:pt modelId="{2687FB48-0D66-49BC-A517-ECCAC6B452ED}" type="parTrans" cxnId="{BEFF3A96-00CF-41CE-A33E-9EB9F6EBF225}">
      <dgm:prSet/>
      <dgm:spPr/>
      <dgm:t>
        <a:bodyPr/>
        <a:lstStyle/>
        <a:p>
          <a:endParaRPr lang="ru-RU"/>
        </a:p>
      </dgm:t>
    </dgm:pt>
    <dgm:pt modelId="{B23A6253-6E78-4766-83A3-DF3CA83A17AE}" type="sibTrans" cxnId="{BEFF3A96-00CF-41CE-A33E-9EB9F6EBF225}">
      <dgm:prSet/>
      <dgm:spPr/>
      <dgm:t>
        <a:bodyPr/>
        <a:lstStyle/>
        <a:p>
          <a:endParaRPr lang="ru-RU"/>
        </a:p>
      </dgm:t>
    </dgm:pt>
    <dgm:pt modelId="{ECF20161-2200-46B9-8831-2022008AA539}" type="pres">
      <dgm:prSet presAssocID="{C631A64D-37A5-4E26-ACFA-A20DF94E31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23488B-C74F-4652-A8A3-830720D9FD68}" type="pres">
      <dgm:prSet presAssocID="{5A0C2750-8480-492F-ABC4-7B21989F8016}" presName="composite" presStyleCnt="0"/>
      <dgm:spPr/>
    </dgm:pt>
    <dgm:pt modelId="{0438349A-413E-4231-92A3-EC52139A01CF}" type="pres">
      <dgm:prSet presAssocID="{5A0C2750-8480-492F-ABC4-7B21989F801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E1A72-8445-4AEF-8DB3-B44B70D6A11F}" type="pres">
      <dgm:prSet presAssocID="{5A0C2750-8480-492F-ABC4-7B21989F801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C46F2-A897-4578-9F78-E528C89F25C6}" type="pres">
      <dgm:prSet presAssocID="{E384ABAC-1568-4970-B61B-14873CF2B871}" presName="sp" presStyleCnt="0"/>
      <dgm:spPr/>
    </dgm:pt>
    <dgm:pt modelId="{2323E5C8-7D6C-4D93-B9D2-8C352BBB0534}" type="pres">
      <dgm:prSet presAssocID="{7B4E76EC-5C31-4E7A-A51F-7380155BA7EE}" presName="composite" presStyleCnt="0"/>
      <dgm:spPr/>
    </dgm:pt>
    <dgm:pt modelId="{0F8B5C72-15E7-4032-966E-7E911A5B9EC7}" type="pres">
      <dgm:prSet presAssocID="{7B4E76EC-5C31-4E7A-A51F-7380155BA7E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C79C0-6792-407C-B60A-886F055B70E3}" type="pres">
      <dgm:prSet presAssocID="{7B4E76EC-5C31-4E7A-A51F-7380155BA7E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43B85-1474-4F6C-ACE1-5AC3CFD77138}" type="pres">
      <dgm:prSet presAssocID="{03B6FFA5-6C2C-49BB-BBD2-9687CBC11CCC}" presName="sp" presStyleCnt="0"/>
      <dgm:spPr/>
    </dgm:pt>
    <dgm:pt modelId="{874A52DD-4FAE-4B2E-8D5C-1BB098E288A8}" type="pres">
      <dgm:prSet presAssocID="{5025D4D5-CCA3-4373-943F-CAC00DFD06BD}" presName="composite" presStyleCnt="0"/>
      <dgm:spPr/>
    </dgm:pt>
    <dgm:pt modelId="{8F70CDAB-A244-4ECD-953F-277C57B300ED}" type="pres">
      <dgm:prSet presAssocID="{5025D4D5-CCA3-4373-943F-CAC00DFD06B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06295-022C-4D5C-BBE7-AB50F6FEE984}" type="pres">
      <dgm:prSet presAssocID="{5025D4D5-CCA3-4373-943F-CAC00DFD06B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6DAF1-3537-4D45-9430-9DE79FD6ED60}" type="pres">
      <dgm:prSet presAssocID="{5673E854-AC4B-4245-AD09-1A5792DE0C37}" presName="sp" presStyleCnt="0"/>
      <dgm:spPr/>
    </dgm:pt>
    <dgm:pt modelId="{B5AFF8C7-968F-44A7-A209-21259BA7F9CB}" type="pres">
      <dgm:prSet presAssocID="{017A0552-189C-410F-9437-FACEF5181E70}" presName="composite" presStyleCnt="0"/>
      <dgm:spPr/>
    </dgm:pt>
    <dgm:pt modelId="{BEBB6CB2-88A0-40ED-A139-C73FF3AF33F4}" type="pres">
      <dgm:prSet presAssocID="{017A0552-189C-410F-9437-FACEF5181E7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C7D8C-12E9-470C-8110-08A406D3A418}" type="pres">
      <dgm:prSet presAssocID="{017A0552-189C-410F-9437-FACEF5181E7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F07CE5-AD12-4D01-92E0-6E5AB75DD1A0}" type="presOf" srcId="{801281E7-7492-4C1D-926D-24D1022E5DFA}" destId="{FE0C79C0-6792-407C-B60A-886F055B70E3}" srcOrd="0" destOrd="0" presId="urn:microsoft.com/office/officeart/2005/8/layout/chevron2"/>
    <dgm:cxn modelId="{033DC9B9-E395-44DE-9F89-B329AFDE2B3D}" srcId="{7B4E76EC-5C31-4E7A-A51F-7380155BA7EE}" destId="{801281E7-7492-4C1D-926D-24D1022E5DFA}" srcOrd="0" destOrd="0" parTransId="{714DFEE5-9FDC-4634-8CF6-821B814098D2}" sibTransId="{E9A78F87-152D-46AB-9DDC-CC3BEBABA0F7}"/>
    <dgm:cxn modelId="{465D4196-B1C7-4CE8-88FF-57CFCCC3CC08}" type="presOf" srcId="{C631A64D-37A5-4E26-ACFA-A20DF94E31A8}" destId="{ECF20161-2200-46B9-8831-2022008AA539}" srcOrd="0" destOrd="0" presId="urn:microsoft.com/office/officeart/2005/8/layout/chevron2"/>
    <dgm:cxn modelId="{26F5C8C9-DA12-4A1C-A45E-D1B0F3B75C60}" srcId="{5A0C2750-8480-492F-ABC4-7B21989F8016}" destId="{CE2E140F-4927-4369-91DA-C7CFB849F241}" srcOrd="0" destOrd="0" parTransId="{7333E7F6-41B5-40C4-99A6-A7A3E215FBB8}" sibTransId="{F5C62F6A-8E9C-4955-99BB-D5DBF28164BC}"/>
    <dgm:cxn modelId="{BEFF3A96-00CF-41CE-A33E-9EB9F6EBF225}" srcId="{017A0552-189C-410F-9437-FACEF5181E70}" destId="{35654DB3-2B0A-442C-B3E7-8AC26BB61684}" srcOrd="0" destOrd="0" parTransId="{2687FB48-0D66-49BC-A517-ECCAC6B452ED}" sibTransId="{B23A6253-6E78-4766-83A3-DF3CA83A17AE}"/>
    <dgm:cxn modelId="{80ED14A7-2437-4DDF-BB27-FCFDA01C7CA6}" type="presOf" srcId="{017A0552-189C-410F-9437-FACEF5181E70}" destId="{BEBB6CB2-88A0-40ED-A139-C73FF3AF33F4}" srcOrd="0" destOrd="0" presId="urn:microsoft.com/office/officeart/2005/8/layout/chevron2"/>
    <dgm:cxn modelId="{57413BB0-30F0-411C-9F16-EE18FEF65503}" srcId="{5025D4D5-CCA3-4373-943F-CAC00DFD06BD}" destId="{5F8D623A-CC99-4130-8B70-FD8597B8F9D9}" srcOrd="0" destOrd="0" parTransId="{AB18E56B-0BC7-44D6-9288-3844F829F773}" sibTransId="{2BE4541E-67D5-4C3C-8DE2-51E9BC356DF5}"/>
    <dgm:cxn modelId="{D67F7B54-DC40-40B3-8210-83BB0DD9D5B5}" srcId="{C631A64D-37A5-4E26-ACFA-A20DF94E31A8}" destId="{7B4E76EC-5C31-4E7A-A51F-7380155BA7EE}" srcOrd="1" destOrd="0" parTransId="{4604036C-6D5B-4A35-8505-0AECD83465BE}" sibTransId="{03B6FFA5-6C2C-49BB-BBD2-9687CBC11CCC}"/>
    <dgm:cxn modelId="{3AC83276-7DF0-4C39-AFE3-0DB7EA3231E0}" type="presOf" srcId="{5025D4D5-CCA3-4373-943F-CAC00DFD06BD}" destId="{8F70CDAB-A244-4ECD-953F-277C57B300ED}" srcOrd="0" destOrd="0" presId="urn:microsoft.com/office/officeart/2005/8/layout/chevron2"/>
    <dgm:cxn modelId="{B7360B7C-8CC5-4549-BD79-421DC738D77B}" srcId="{C631A64D-37A5-4E26-ACFA-A20DF94E31A8}" destId="{5A0C2750-8480-492F-ABC4-7B21989F8016}" srcOrd="0" destOrd="0" parTransId="{EB04AB37-2B31-453D-8BE7-12E8F1220475}" sibTransId="{E384ABAC-1568-4970-B61B-14873CF2B871}"/>
    <dgm:cxn modelId="{06F18663-B522-4C0A-B086-CBFE2EAA58BE}" srcId="{C631A64D-37A5-4E26-ACFA-A20DF94E31A8}" destId="{017A0552-189C-410F-9437-FACEF5181E70}" srcOrd="3" destOrd="0" parTransId="{24F842CF-2A58-4E6A-A94C-0EE698983D42}" sibTransId="{8276B718-23FC-4DD0-8E04-8651A7CFD791}"/>
    <dgm:cxn modelId="{6997B43D-0FDE-445C-B563-003D2902C598}" type="presOf" srcId="{35654DB3-2B0A-442C-B3E7-8AC26BB61684}" destId="{D07C7D8C-12E9-470C-8110-08A406D3A418}" srcOrd="0" destOrd="0" presId="urn:microsoft.com/office/officeart/2005/8/layout/chevron2"/>
    <dgm:cxn modelId="{A7950588-7C24-4EC1-B378-E837975AE19D}" type="presOf" srcId="{CE2E140F-4927-4369-91DA-C7CFB849F241}" destId="{0C7E1A72-8445-4AEF-8DB3-B44B70D6A11F}" srcOrd="0" destOrd="0" presId="urn:microsoft.com/office/officeart/2005/8/layout/chevron2"/>
    <dgm:cxn modelId="{082030F0-D2CC-40B8-A389-0A2259D26A9D}" type="presOf" srcId="{7B4E76EC-5C31-4E7A-A51F-7380155BA7EE}" destId="{0F8B5C72-15E7-4032-966E-7E911A5B9EC7}" srcOrd="0" destOrd="0" presId="urn:microsoft.com/office/officeart/2005/8/layout/chevron2"/>
    <dgm:cxn modelId="{1FF472B6-A919-4C75-A733-C6ED8179D857}" type="presOf" srcId="{5F8D623A-CC99-4130-8B70-FD8597B8F9D9}" destId="{08C06295-022C-4D5C-BBE7-AB50F6FEE984}" srcOrd="0" destOrd="0" presId="urn:microsoft.com/office/officeart/2005/8/layout/chevron2"/>
    <dgm:cxn modelId="{07E8F1A5-A84C-4BC2-9E6D-CDF0358218F0}" type="presOf" srcId="{5A0C2750-8480-492F-ABC4-7B21989F8016}" destId="{0438349A-413E-4231-92A3-EC52139A01CF}" srcOrd="0" destOrd="0" presId="urn:microsoft.com/office/officeart/2005/8/layout/chevron2"/>
    <dgm:cxn modelId="{E1045A1B-7EA4-4104-AEA2-B9161003A111}" srcId="{C631A64D-37A5-4E26-ACFA-A20DF94E31A8}" destId="{5025D4D5-CCA3-4373-943F-CAC00DFD06BD}" srcOrd="2" destOrd="0" parTransId="{F75F334E-9F08-4055-A84B-131F9D077104}" sibTransId="{5673E854-AC4B-4245-AD09-1A5792DE0C37}"/>
    <dgm:cxn modelId="{43A3AFE9-D4CB-4763-BCEB-646ADA38F5EA}" type="presParOf" srcId="{ECF20161-2200-46B9-8831-2022008AA539}" destId="{CC23488B-C74F-4652-A8A3-830720D9FD68}" srcOrd="0" destOrd="0" presId="urn:microsoft.com/office/officeart/2005/8/layout/chevron2"/>
    <dgm:cxn modelId="{F5FD3CDF-A5A8-4178-8FA5-E1D212DEAB8A}" type="presParOf" srcId="{CC23488B-C74F-4652-A8A3-830720D9FD68}" destId="{0438349A-413E-4231-92A3-EC52139A01CF}" srcOrd="0" destOrd="0" presId="urn:microsoft.com/office/officeart/2005/8/layout/chevron2"/>
    <dgm:cxn modelId="{DBBCA3A3-8DCE-4A9E-8224-369D72B4371C}" type="presParOf" srcId="{CC23488B-C74F-4652-A8A3-830720D9FD68}" destId="{0C7E1A72-8445-4AEF-8DB3-B44B70D6A11F}" srcOrd="1" destOrd="0" presId="urn:microsoft.com/office/officeart/2005/8/layout/chevron2"/>
    <dgm:cxn modelId="{63EC9CC4-5F05-4D6B-BFAB-E4A61C7AC16E}" type="presParOf" srcId="{ECF20161-2200-46B9-8831-2022008AA539}" destId="{DD4C46F2-A897-4578-9F78-E528C89F25C6}" srcOrd="1" destOrd="0" presId="urn:microsoft.com/office/officeart/2005/8/layout/chevron2"/>
    <dgm:cxn modelId="{2A1433E8-5F28-45C6-95A9-6E2A99B97669}" type="presParOf" srcId="{ECF20161-2200-46B9-8831-2022008AA539}" destId="{2323E5C8-7D6C-4D93-B9D2-8C352BBB0534}" srcOrd="2" destOrd="0" presId="urn:microsoft.com/office/officeart/2005/8/layout/chevron2"/>
    <dgm:cxn modelId="{080AE7AA-EA5D-470E-BC16-BD2B4AAB92FE}" type="presParOf" srcId="{2323E5C8-7D6C-4D93-B9D2-8C352BBB0534}" destId="{0F8B5C72-15E7-4032-966E-7E911A5B9EC7}" srcOrd="0" destOrd="0" presId="urn:microsoft.com/office/officeart/2005/8/layout/chevron2"/>
    <dgm:cxn modelId="{5203A329-3C13-424E-BC38-ECB6A23C21A4}" type="presParOf" srcId="{2323E5C8-7D6C-4D93-B9D2-8C352BBB0534}" destId="{FE0C79C0-6792-407C-B60A-886F055B70E3}" srcOrd="1" destOrd="0" presId="urn:microsoft.com/office/officeart/2005/8/layout/chevron2"/>
    <dgm:cxn modelId="{EBAF9E10-92C0-4C33-B2EC-42974896A756}" type="presParOf" srcId="{ECF20161-2200-46B9-8831-2022008AA539}" destId="{3CD43B85-1474-4F6C-ACE1-5AC3CFD77138}" srcOrd="3" destOrd="0" presId="urn:microsoft.com/office/officeart/2005/8/layout/chevron2"/>
    <dgm:cxn modelId="{EA00A867-B227-402D-AAA9-09664818D954}" type="presParOf" srcId="{ECF20161-2200-46B9-8831-2022008AA539}" destId="{874A52DD-4FAE-4B2E-8D5C-1BB098E288A8}" srcOrd="4" destOrd="0" presId="urn:microsoft.com/office/officeart/2005/8/layout/chevron2"/>
    <dgm:cxn modelId="{1AC3C397-DE3E-4730-8E18-27291911F6D0}" type="presParOf" srcId="{874A52DD-4FAE-4B2E-8D5C-1BB098E288A8}" destId="{8F70CDAB-A244-4ECD-953F-277C57B300ED}" srcOrd="0" destOrd="0" presId="urn:microsoft.com/office/officeart/2005/8/layout/chevron2"/>
    <dgm:cxn modelId="{FBDF9401-C3C0-4956-813D-F469A78450B1}" type="presParOf" srcId="{874A52DD-4FAE-4B2E-8D5C-1BB098E288A8}" destId="{08C06295-022C-4D5C-BBE7-AB50F6FEE984}" srcOrd="1" destOrd="0" presId="urn:microsoft.com/office/officeart/2005/8/layout/chevron2"/>
    <dgm:cxn modelId="{43ACB988-8CD4-44A9-A4F5-974BDEA31404}" type="presParOf" srcId="{ECF20161-2200-46B9-8831-2022008AA539}" destId="{0486DAF1-3537-4D45-9430-9DE79FD6ED60}" srcOrd="5" destOrd="0" presId="urn:microsoft.com/office/officeart/2005/8/layout/chevron2"/>
    <dgm:cxn modelId="{323DBABD-5382-4615-B7C6-1D8F20DA1DB6}" type="presParOf" srcId="{ECF20161-2200-46B9-8831-2022008AA539}" destId="{B5AFF8C7-968F-44A7-A209-21259BA7F9CB}" srcOrd="6" destOrd="0" presId="urn:microsoft.com/office/officeart/2005/8/layout/chevron2"/>
    <dgm:cxn modelId="{7958D7E8-70BA-4516-BDB8-C15B947D3C70}" type="presParOf" srcId="{B5AFF8C7-968F-44A7-A209-21259BA7F9CB}" destId="{BEBB6CB2-88A0-40ED-A139-C73FF3AF33F4}" srcOrd="0" destOrd="0" presId="urn:microsoft.com/office/officeart/2005/8/layout/chevron2"/>
    <dgm:cxn modelId="{1B1E225B-B9CF-4241-9BAB-AE1C89891704}" type="presParOf" srcId="{B5AFF8C7-968F-44A7-A209-21259BA7F9CB}" destId="{D07C7D8C-12E9-470C-8110-08A406D3A4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F5AF4-3EC0-4F49-A1B2-053A0A24172F}" type="doc">
      <dgm:prSet loTypeId="urn:microsoft.com/office/officeart/2005/8/layout/pyramid2" loCatId="list" qsTypeId="urn:microsoft.com/office/officeart/2005/8/quickstyle/3d2" qsCatId="3D" csTypeId="urn:microsoft.com/office/officeart/2005/8/colors/accent3_5" csCatId="accent3" phldr="1"/>
      <dgm:spPr/>
    </dgm:pt>
    <dgm:pt modelId="{EA8E24A3-FE6B-4AEA-A1D5-18FCBF4FF1D9}">
      <dgm:prSet phldrT="[Текст]" custT="1"/>
      <dgm:spPr/>
      <dgm:t>
        <a:bodyPr/>
        <a:lstStyle/>
        <a:p>
          <a:r>
            <a:rPr lang="uk-UA" sz="1800" dirty="0" smtClean="0"/>
            <a:t>Має уявлення про здоровий спосіб життя, елементарні культурні-гігієнічні навички, гарну працездатність, розвинені рухові й моторні навички</a:t>
          </a:r>
          <a:endParaRPr lang="ru-RU" sz="1800" dirty="0"/>
        </a:p>
      </dgm:t>
    </dgm:pt>
    <dgm:pt modelId="{9DF48B85-5F63-454A-99A2-60E52F824867}" type="parTrans" cxnId="{3D138C16-3B35-41F6-B28B-F1484A619116}">
      <dgm:prSet/>
      <dgm:spPr/>
      <dgm:t>
        <a:bodyPr/>
        <a:lstStyle/>
        <a:p>
          <a:endParaRPr lang="ru-RU"/>
        </a:p>
      </dgm:t>
    </dgm:pt>
    <dgm:pt modelId="{49D87E9F-EF71-44EB-965A-332BED118540}" type="sibTrans" cxnId="{3D138C16-3B35-41F6-B28B-F1484A619116}">
      <dgm:prSet/>
      <dgm:spPr/>
      <dgm:t>
        <a:bodyPr/>
        <a:lstStyle/>
        <a:p>
          <a:endParaRPr lang="ru-RU"/>
        </a:p>
      </dgm:t>
    </dgm:pt>
    <dgm:pt modelId="{EAEBCB1D-A156-4CFB-AE60-62F007DC0161}">
      <dgm:prSet phldrT="[Текст]" custT="1"/>
      <dgm:spPr/>
      <dgm:t>
        <a:bodyPr/>
        <a:lstStyle/>
        <a:p>
          <a:r>
            <a:rPr lang="uk-UA" sz="1800" dirty="0" smtClean="0"/>
            <a:t>Уміє зосередите свою увагу на запропонованому матеріалі й діяти відповідно до вказівок педагога</a:t>
          </a:r>
          <a:endParaRPr lang="ru-RU" sz="1800" dirty="0"/>
        </a:p>
      </dgm:t>
    </dgm:pt>
    <dgm:pt modelId="{0DCA1F00-6580-4AD1-8205-6174B60EE703}" type="parTrans" cxnId="{27E43CB4-05DB-4F45-9CC2-31FD438554A2}">
      <dgm:prSet/>
      <dgm:spPr/>
      <dgm:t>
        <a:bodyPr/>
        <a:lstStyle/>
        <a:p>
          <a:endParaRPr lang="ru-RU"/>
        </a:p>
      </dgm:t>
    </dgm:pt>
    <dgm:pt modelId="{2D3A4047-130E-41E8-BAC2-7B1B940F5FED}" type="sibTrans" cxnId="{27E43CB4-05DB-4F45-9CC2-31FD438554A2}">
      <dgm:prSet/>
      <dgm:spPr/>
      <dgm:t>
        <a:bodyPr/>
        <a:lstStyle/>
        <a:p>
          <a:endParaRPr lang="ru-RU"/>
        </a:p>
      </dgm:t>
    </dgm:pt>
    <dgm:pt modelId="{4A29CAAE-2992-469B-A9D9-286CE52F5708}">
      <dgm:prSet phldrT="[Текст]" custT="1"/>
      <dgm:spPr/>
      <dgm:t>
        <a:bodyPr/>
        <a:lstStyle/>
        <a:p>
          <a:r>
            <a:rPr lang="uk-UA" sz="1800" dirty="0" smtClean="0"/>
            <a:t>Володіє доступними видами суспільно-корисної праці</a:t>
          </a:r>
          <a:endParaRPr lang="ru-RU" sz="1800" dirty="0"/>
        </a:p>
      </dgm:t>
    </dgm:pt>
    <dgm:pt modelId="{0158E05B-2284-4673-A83F-9517AB6F2DDF}" type="parTrans" cxnId="{598CD332-C014-416E-8D52-F8E7F732EDE5}">
      <dgm:prSet/>
      <dgm:spPr/>
      <dgm:t>
        <a:bodyPr/>
        <a:lstStyle/>
        <a:p>
          <a:endParaRPr lang="ru-RU"/>
        </a:p>
      </dgm:t>
    </dgm:pt>
    <dgm:pt modelId="{EF58C333-A54C-4FAF-9436-6D550AE07D9B}" type="sibTrans" cxnId="{598CD332-C014-416E-8D52-F8E7F732EDE5}">
      <dgm:prSet/>
      <dgm:spPr/>
      <dgm:t>
        <a:bodyPr/>
        <a:lstStyle/>
        <a:p>
          <a:endParaRPr lang="ru-RU"/>
        </a:p>
      </dgm:t>
    </dgm:pt>
    <dgm:pt modelId="{0C166B7A-1F94-4263-9A0D-EDF167E566FA}">
      <dgm:prSet phldrT="[Текст]" custT="1"/>
      <dgm:spPr/>
      <dgm:t>
        <a:bodyPr/>
        <a:lstStyle/>
        <a:p>
          <a:r>
            <a:rPr lang="uk-UA" sz="1800" dirty="0" smtClean="0"/>
            <a:t>Знає елементарні правила безпечного поводження при взаємодії з іншими людьми, правила поведінки на вулиці, в побуті</a:t>
          </a:r>
          <a:endParaRPr lang="ru-RU" sz="1800" dirty="0"/>
        </a:p>
      </dgm:t>
    </dgm:pt>
    <dgm:pt modelId="{0DF22871-41B4-4212-934C-7698178B31B9}" type="parTrans" cxnId="{23DEAE0E-151F-4F6C-84B3-3264C27FF9F2}">
      <dgm:prSet/>
      <dgm:spPr/>
      <dgm:t>
        <a:bodyPr/>
        <a:lstStyle/>
        <a:p>
          <a:endParaRPr lang="ru-RU"/>
        </a:p>
      </dgm:t>
    </dgm:pt>
    <dgm:pt modelId="{144B361D-DF3E-4F54-96B9-7D9D08380768}" type="sibTrans" cxnId="{23DEAE0E-151F-4F6C-84B3-3264C27FF9F2}">
      <dgm:prSet/>
      <dgm:spPr/>
      <dgm:t>
        <a:bodyPr/>
        <a:lstStyle/>
        <a:p>
          <a:endParaRPr lang="ru-RU"/>
        </a:p>
      </dgm:t>
    </dgm:pt>
    <dgm:pt modelId="{2548EC20-D5D6-4BE6-A2AC-018DB0A3D8EC}">
      <dgm:prSet phldrT="[Текст]" custT="1"/>
      <dgm:spPr/>
      <dgm:t>
        <a:bodyPr/>
        <a:lstStyle/>
        <a:p>
          <a:r>
            <a:rPr lang="uk-UA" sz="1800" dirty="0" smtClean="0"/>
            <a:t> Дисциплінований, знає правила поведінки в громадських місцях.</a:t>
          </a:r>
          <a:endParaRPr lang="ru-RU" sz="1800" dirty="0"/>
        </a:p>
      </dgm:t>
    </dgm:pt>
    <dgm:pt modelId="{EDD04FE2-8218-4EE4-90CD-0B510CB1997A}" type="parTrans" cxnId="{F8F52552-8A00-482E-A9CC-5F1CEE6A65CC}">
      <dgm:prSet/>
      <dgm:spPr/>
      <dgm:t>
        <a:bodyPr/>
        <a:lstStyle/>
        <a:p>
          <a:endParaRPr lang="ru-RU"/>
        </a:p>
      </dgm:t>
    </dgm:pt>
    <dgm:pt modelId="{A22A0E21-48F9-407A-B309-B26C9C5A2A79}" type="sibTrans" cxnId="{F8F52552-8A00-482E-A9CC-5F1CEE6A65CC}">
      <dgm:prSet/>
      <dgm:spPr/>
      <dgm:t>
        <a:bodyPr/>
        <a:lstStyle/>
        <a:p>
          <a:endParaRPr lang="ru-RU"/>
        </a:p>
      </dgm:t>
    </dgm:pt>
    <dgm:pt modelId="{0239C0AD-B938-43BC-A8DE-F1CF27B959D2}">
      <dgm:prSet custT="1"/>
      <dgm:spPr/>
      <dgm:t>
        <a:bodyPr/>
        <a:lstStyle/>
        <a:p>
          <a:r>
            <a:rPr lang="uk-UA" sz="1800" dirty="0" smtClean="0"/>
            <a:t>Уміє будувати відносини з дорослими, однолітками, доброзичливий</a:t>
          </a:r>
          <a:endParaRPr lang="ru-RU" sz="1800" dirty="0"/>
        </a:p>
      </dgm:t>
    </dgm:pt>
    <dgm:pt modelId="{BE1B3AB3-21EB-4455-948A-B0A2111531A4}" type="parTrans" cxnId="{235AD4E6-3714-4B4A-BDF4-05D7D5BF11F1}">
      <dgm:prSet/>
      <dgm:spPr/>
      <dgm:t>
        <a:bodyPr/>
        <a:lstStyle/>
        <a:p>
          <a:endParaRPr lang="ru-RU"/>
        </a:p>
      </dgm:t>
    </dgm:pt>
    <dgm:pt modelId="{8B9B62BA-4E81-410F-B1B0-A5BFE1F0816B}" type="sibTrans" cxnId="{235AD4E6-3714-4B4A-BDF4-05D7D5BF11F1}">
      <dgm:prSet/>
      <dgm:spPr/>
      <dgm:t>
        <a:bodyPr/>
        <a:lstStyle/>
        <a:p>
          <a:endParaRPr lang="ru-RU"/>
        </a:p>
      </dgm:t>
    </dgm:pt>
    <dgm:pt modelId="{7FD80511-FAC7-409E-AB2D-532E156CEF71}" type="pres">
      <dgm:prSet presAssocID="{BD9F5AF4-3EC0-4F49-A1B2-053A0A24172F}" presName="compositeShape" presStyleCnt="0">
        <dgm:presLayoutVars>
          <dgm:dir/>
          <dgm:resizeHandles/>
        </dgm:presLayoutVars>
      </dgm:prSet>
      <dgm:spPr/>
    </dgm:pt>
    <dgm:pt modelId="{D1CD6CF7-FE53-4868-BD9E-F6F7C89A7BF6}" type="pres">
      <dgm:prSet presAssocID="{BD9F5AF4-3EC0-4F49-A1B2-053A0A24172F}" presName="pyramid" presStyleLbl="node1" presStyleIdx="0" presStyleCnt="1"/>
      <dgm:spPr/>
    </dgm:pt>
    <dgm:pt modelId="{AEBB8A85-91DD-46AF-8267-B34157503D7A}" type="pres">
      <dgm:prSet presAssocID="{BD9F5AF4-3EC0-4F49-A1B2-053A0A24172F}" presName="theList" presStyleCnt="0"/>
      <dgm:spPr/>
    </dgm:pt>
    <dgm:pt modelId="{D4A39A1B-D993-4941-AAFF-2DEF81E13003}" type="pres">
      <dgm:prSet presAssocID="{EA8E24A3-FE6B-4AEA-A1D5-18FCBF4FF1D9}" presName="aNode" presStyleLbl="fgAcc1" presStyleIdx="0" presStyleCnt="6" custScaleX="154940" custScaleY="202450" custLinFactNeighborX="4356" custLinFactNeighborY="-50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A0D16-B5A1-4DC7-8240-5F547F88C174}" type="pres">
      <dgm:prSet presAssocID="{EA8E24A3-FE6B-4AEA-A1D5-18FCBF4FF1D9}" presName="aSpace" presStyleCnt="0"/>
      <dgm:spPr/>
    </dgm:pt>
    <dgm:pt modelId="{51DB6519-D29B-4F07-AA8F-97F4B0F2919F}" type="pres">
      <dgm:prSet presAssocID="{0239C0AD-B938-43BC-A8DE-F1CF27B959D2}" presName="aNode" presStyleLbl="fgAcc1" presStyleIdx="1" presStyleCnt="6" custScaleX="152302" custScaleY="151363" custLinFactY="9059" custLinFactNeighborX="48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48DD9-62BA-4510-91CF-8FD36C01D91D}" type="pres">
      <dgm:prSet presAssocID="{0239C0AD-B938-43BC-A8DE-F1CF27B959D2}" presName="aSpace" presStyleCnt="0"/>
      <dgm:spPr/>
    </dgm:pt>
    <dgm:pt modelId="{FB0EE74E-80C1-4BC8-83DD-F8F27F1C3315}" type="pres">
      <dgm:prSet presAssocID="{4A29CAAE-2992-469B-A9D9-286CE52F5708}" presName="aNode" presStyleLbl="fgAcc1" presStyleIdx="2" presStyleCnt="6" custScaleX="149196" custScaleY="168418" custLinFactY="32017" custLinFactNeighborX="51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790AA-DFAE-41A5-8DB1-2D70B7E71784}" type="pres">
      <dgm:prSet presAssocID="{4A29CAAE-2992-469B-A9D9-286CE52F5708}" presName="aSpace" presStyleCnt="0"/>
      <dgm:spPr/>
    </dgm:pt>
    <dgm:pt modelId="{DF4662B9-C3E6-4CF1-9D1B-A59C26676123}" type="pres">
      <dgm:prSet presAssocID="{0C166B7A-1F94-4263-9A0D-EDF167E566FA}" presName="aNode" presStyleLbl="fgAcc1" presStyleIdx="3" presStyleCnt="6" custScaleX="149928" custScaleY="233277" custLinFactY="75284" custLinFactNeighborX="555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D4D0A-9D79-4141-8559-4A07181F6DD7}" type="pres">
      <dgm:prSet presAssocID="{0C166B7A-1F94-4263-9A0D-EDF167E566FA}" presName="aSpace" presStyleCnt="0"/>
      <dgm:spPr/>
    </dgm:pt>
    <dgm:pt modelId="{4BF5935F-AB9E-44D9-93B4-519FA31A9A30}" type="pres">
      <dgm:prSet presAssocID="{2548EC20-D5D6-4BE6-A2AC-018DB0A3D8EC}" presName="aNode" presStyleLbl="fgAcc1" presStyleIdx="4" presStyleCnt="6" custScaleX="149722" custScaleY="162925" custLinFactY="115920" custLinFactNeighborX="729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EDC62-BD94-4A3A-8134-3ED12E9C476D}" type="pres">
      <dgm:prSet presAssocID="{2548EC20-D5D6-4BE6-A2AC-018DB0A3D8EC}" presName="aSpace" presStyleCnt="0"/>
      <dgm:spPr/>
    </dgm:pt>
    <dgm:pt modelId="{9021907A-20A9-4708-9770-539FF373A1D1}" type="pres">
      <dgm:prSet presAssocID="{EAEBCB1D-A156-4CFB-AE60-62F007DC0161}" presName="aNode" presStyleLbl="fgAcc1" presStyleIdx="5" presStyleCnt="6" custScaleX="146021" custScaleY="248807" custLinFactY="145998" custLinFactNeighborX="555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65898-AC4A-4827-8F4E-75E5584CD68F}" type="pres">
      <dgm:prSet presAssocID="{EAEBCB1D-A156-4CFB-AE60-62F007DC0161}" presName="aSpace" presStyleCnt="0"/>
      <dgm:spPr/>
    </dgm:pt>
  </dgm:ptLst>
  <dgm:cxnLst>
    <dgm:cxn modelId="{191EC25E-F152-431B-A1CB-0EBEDEED41AE}" type="presOf" srcId="{2548EC20-D5D6-4BE6-A2AC-018DB0A3D8EC}" destId="{4BF5935F-AB9E-44D9-93B4-519FA31A9A30}" srcOrd="0" destOrd="0" presId="urn:microsoft.com/office/officeart/2005/8/layout/pyramid2"/>
    <dgm:cxn modelId="{45AECE6E-B077-4A82-94F1-251EE450902B}" type="presOf" srcId="{0239C0AD-B938-43BC-A8DE-F1CF27B959D2}" destId="{51DB6519-D29B-4F07-AA8F-97F4B0F2919F}" srcOrd="0" destOrd="0" presId="urn:microsoft.com/office/officeart/2005/8/layout/pyramid2"/>
    <dgm:cxn modelId="{235AD4E6-3714-4B4A-BDF4-05D7D5BF11F1}" srcId="{BD9F5AF4-3EC0-4F49-A1B2-053A0A24172F}" destId="{0239C0AD-B938-43BC-A8DE-F1CF27B959D2}" srcOrd="1" destOrd="0" parTransId="{BE1B3AB3-21EB-4455-948A-B0A2111531A4}" sibTransId="{8B9B62BA-4E81-410F-B1B0-A5BFE1F0816B}"/>
    <dgm:cxn modelId="{27E43CB4-05DB-4F45-9CC2-31FD438554A2}" srcId="{BD9F5AF4-3EC0-4F49-A1B2-053A0A24172F}" destId="{EAEBCB1D-A156-4CFB-AE60-62F007DC0161}" srcOrd="5" destOrd="0" parTransId="{0DCA1F00-6580-4AD1-8205-6174B60EE703}" sibTransId="{2D3A4047-130E-41E8-BAC2-7B1B940F5FED}"/>
    <dgm:cxn modelId="{30419588-E6D5-4BED-8BE4-B6828F1AB957}" type="presOf" srcId="{4A29CAAE-2992-469B-A9D9-286CE52F5708}" destId="{FB0EE74E-80C1-4BC8-83DD-F8F27F1C3315}" srcOrd="0" destOrd="0" presId="urn:microsoft.com/office/officeart/2005/8/layout/pyramid2"/>
    <dgm:cxn modelId="{23DEAE0E-151F-4F6C-84B3-3264C27FF9F2}" srcId="{BD9F5AF4-3EC0-4F49-A1B2-053A0A24172F}" destId="{0C166B7A-1F94-4263-9A0D-EDF167E566FA}" srcOrd="3" destOrd="0" parTransId="{0DF22871-41B4-4212-934C-7698178B31B9}" sibTransId="{144B361D-DF3E-4F54-96B9-7D9D08380768}"/>
    <dgm:cxn modelId="{3D138C16-3B35-41F6-B28B-F1484A619116}" srcId="{BD9F5AF4-3EC0-4F49-A1B2-053A0A24172F}" destId="{EA8E24A3-FE6B-4AEA-A1D5-18FCBF4FF1D9}" srcOrd="0" destOrd="0" parTransId="{9DF48B85-5F63-454A-99A2-60E52F824867}" sibTransId="{49D87E9F-EF71-44EB-965A-332BED118540}"/>
    <dgm:cxn modelId="{2394B444-DD76-46D5-A1D8-4A6BDBA2EABF}" type="presOf" srcId="{BD9F5AF4-3EC0-4F49-A1B2-053A0A24172F}" destId="{7FD80511-FAC7-409E-AB2D-532E156CEF71}" srcOrd="0" destOrd="0" presId="urn:microsoft.com/office/officeart/2005/8/layout/pyramid2"/>
    <dgm:cxn modelId="{8EBC0219-64D0-4F00-8527-FFB638DEEA8B}" type="presOf" srcId="{0C166B7A-1F94-4263-9A0D-EDF167E566FA}" destId="{DF4662B9-C3E6-4CF1-9D1B-A59C26676123}" srcOrd="0" destOrd="0" presId="urn:microsoft.com/office/officeart/2005/8/layout/pyramid2"/>
    <dgm:cxn modelId="{5F9A8360-C73C-4C09-877D-68D83F5DF754}" type="presOf" srcId="{EAEBCB1D-A156-4CFB-AE60-62F007DC0161}" destId="{9021907A-20A9-4708-9770-539FF373A1D1}" srcOrd="0" destOrd="0" presId="urn:microsoft.com/office/officeart/2005/8/layout/pyramid2"/>
    <dgm:cxn modelId="{598CD332-C014-416E-8D52-F8E7F732EDE5}" srcId="{BD9F5AF4-3EC0-4F49-A1B2-053A0A24172F}" destId="{4A29CAAE-2992-469B-A9D9-286CE52F5708}" srcOrd="2" destOrd="0" parTransId="{0158E05B-2284-4673-A83F-9517AB6F2DDF}" sibTransId="{EF58C333-A54C-4FAF-9436-6D550AE07D9B}"/>
    <dgm:cxn modelId="{F8F52552-8A00-482E-A9CC-5F1CEE6A65CC}" srcId="{BD9F5AF4-3EC0-4F49-A1B2-053A0A24172F}" destId="{2548EC20-D5D6-4BE6-A2AC-018DB0A3D8EC}" srcOrd="4" destOrd="0" parTransId="{EDD04FE2-8218-4EE4-90CD-0B510CB1997A}" sibTransId="{A22A0E21-48F9-407A-B309-B26C9C5A2A79}"/>
    <dgm:cxn modelId="{6934011E-05D1-43EE-AEBA-50865215334C}" type="presOf" srcId="{EA8E24A3-FE6B-4AEA-A1D5-18FCBF4FF1D9}" destId="{D4A39A1B-D993-4941-AAFF-2DEF81E13003}" srcOrd="0" destOrd="0" presId="urn:microsoft.com/office/officeart/2005/8/layout/pyramid2"/>
    <dgm:cxn modelId="{53E769DF-0EC9-43C0-A7E6-69ED4F2F1EA5}" type="presParOf" srcId="{7FD80511-FAC7-409E-AB2D-532E156CEF71}" destId="{D1CD6CF7-FE53-4868-BD9E-F6F7C89A7BF6}" srcOrd="0" destOrd="0" presId="urn:microsoft.com/office/officeart/2005/8/layout/pyramid2"/>
    <dgm:cxn modelId="{C89A82BE-5B68-4EFE-8D7F-CF23DD2F6993}" type="presParOf" srcId="{7FD80511-FAC7-409E-AB2D-532E156CEF71}" destId="{AEBB8A85-91DD-46AF-8267-B34157503D7A}" srcOrd="1" destOrd="0" presId="urn:microsoft.com/office/officeart/2005/8/layout/pyramid2"/>
    <dgm:cxn modelId="{C3C262D8-B92A-4A3F-85B0-E57398C8289F}" type="presParOf" srcId="{AEBB8A85-91DD-46AF-8267-B34157503D7A}" destId="{D4A39A1B-D993-4941-AAFF-2DEF81E13003}" srcOrd="0" destOrd="0" presId="urn:microsoft.com/office/officeart/2005/8/layout/pyramid2"/>
    <dgm:cxn modelId="{89F18B1E-7F0A-4737-9B53-0B83DF7543F5}" type="presParOf" srcId="{AEBB8A85-91DD-46AF-8267-B34157503D7A}" destId="{77AA0D16-B5A1-4DC7-8240-5F547F88C174}" srcOrd="1" destOrd="0" presId="urn:microsoft.com/office/officeart/2005/8/layout/pyramid2"/>
    <dgm:cxn modelId="{BE250AD9-E418-4845-A685-DDE37C8C27F3}" type="presParOf" srcId="{AEBB8A85-91DD-46AF-8267-B34157503D7A}" destId="{51DB6519-D29B-4F07-AA8F-97F4B0F2919F}" srcOrd="2" destOrd="0" presId="urn:microsoft.com/office/officeart/2005/8/layout/pyramid2"/>
    <dgm:cxn modelId="{9E683757-EF14-4977-BCCA-D610678E22FC}" type="presParOf" srcId="{AEBB8A85-91DD-46AF-8267-B34157503D7A}" destId="{30448DD9-62BA-4510-91CF-8FD36C01D91D}" srcOrd="3" destOrd="0" presId="urn:microsoft.com/office/officeart/2005/8/layout/pyramid2"/>
    <dgm:cxn modelId="{0737FD35-2819-4E7A-B05A-2AC577150563}" type="presParOf" srcId="{AEBB8A85-91DD-46AF-8267-B34157503D7A}" destId="{FB0EE74E-80C1-4BC8-83DD-F8F27F1C3315}" srcOrd="4" destOrd="0" presId="urn:microsoft.com/office/officeart/2005/8/layout/pyramid2"/>
    <dgm:cxn modelId="{74F6CE8F-D6FC-486B-8FAA-7CCEE6751667}" type="presParOf" srcId="{AEBB8A85-91DD-46AF-8267-B34157503D7A}" destId="{107790AA-DFAE-41A5-8DB1-2D70B7E71784}" srcOrd="5" destOrd="0" presId="urn:microsoft.com/office/officeart/2005/8/layout/pyramid2"/>
    <dgm:cxn modelId="{FB6AB474-B5B3-42AC-AA2B-EA7DEAF09346}" type="presParOf" srcId="{AEBB8A85-91DD-46AF-8267-B34157503D7A}" destId="{DF4662B9-C3E6-4CF1-9D1B-A59C26676123}" srcOrd="6" destOrd="0" presId="urn:microsoft.com/office/officeart/2005/8/layout/pyramid2"/>
    <dgm:cxn modelId="{A56CA107-32F1-431E-9CFD-B2DA1B2E0DEF}" type="presParOf" srcId="{AEBB8A85-91DD-46AF-8267-B34157503D7A}" destId="{442D4D0A-9D79-4141-8559-4A07181F6DD7}" srcOrd="7" destOrd="0" presId="urn:microsoft.com/office/officeart/2005/8/layout/pyramid2"/>
    <dgm:cxn modelId="{BF363738-DCD8-4F41-8AAB-14386D33911E}" type="presParOf" srcId="{AEBB8A85-91DD-46AF-8267-B34157503D7A}" destId="{4BF5935F-AB9E-44D9-93B4-519FA31A9A30}" srcOrd="8" destOrd="0" presId="urn:microsoft.com/office/officeart/2005/8/layout/pyramid2"/>
    <dgm:cxn modelId="{6D7815FF-7E2D-43A8-A78A-774758621AE3}" type="presParOf" srcId="{AEBB8A85-91DD-46AF-8267-B34157503D7A}" destId="{1E5EDC62-BD94-4A3A-8134-3ED12E9C476D}" srcOrd="9" destOrd="0" presId="urn:microsoft.com/office/officeart/2005/8/layout/pyramid2"/>
    <dgm:cxn modelId="{DC206A1E-30EE-4B6D-A075-38F52C85242D}" type="presParOf" srcId="{AEBB8A85-91DD-46AF-8267-B34157503D7A}" destId="{9021907A-20A9-4708-9770-539FF373A1D1}" srcOrd="10" destOrd="0" presId="urn:microsoft.com/office/officeart/2005/8/layout/pyramid2"/>
    <dgm:cxn modelId="{76941C68-8D04-4556-B811-0EFB2EBDC9DC}" type="presParOf" srcId="{AEBB8A85-91DD-46AF-8267-B34157503D7A}" destId="{9CB65898-AC4A-4827-8F4E-75E5584CD68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E19CE8-1937-4528-AED1-16DD4C49127A}" type="doc">
      <dgm:prSet loTypeId="urn:microsoft.com/office/officeart/2005/8/layout/radial3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9579FE7-3401-4B22-AA79-43931681204F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latin typeface="Arial Black" pitchFamily="34" charset="0"/>
            </a:rPr>
            <a:t>Форми здійснення наступності</a:t>
          </a:r>
          <a:endParaRPr lang="ru-RU" b="1" dirty="0">
            <a:latin typeface="Arial Black" pitchFamily="34" charset="0"/>
          </a:endParaRPr>
        </a:p>
      </dgm:t>
    </dgm:pt>
    <dgm:pt modelId="{9053CBC8-E6CF-4F3C-A96C-A663CF900A8C}" type="parTrans" cxnId="{CA16B98A-4A9D-4383-8A3F-9F81085351A6}">
      <dgm:prSet/>
      <dgm:spPr/>
      <dgm:t>
        <a:bodyPr/>
        <a:lstStyle/>
        <a:p>
          <a:endParaRPr lang="ru-RU"/>
        </a:p>
      </dgm:t>
    </dgm:pt>
    <dgm:pt modelId="{34371DB1-45D3-4D69-8F00-4FD0F5403C5D}" type="sibTrans" cxnId="{CA16B98A-4A9D-4383-8A3F-9F81085351A6}">
      <dgm:prSet/>
      <dgm:spPr/>
      <dgm:t>
        <a:bodyPr/>
        <a:lstStyle/>
        <a:p>
          <a:endParaRPr lang="ru-RU"/>
        </a:p>
      </dgm:t>
    </dgm:pt>
    <dgm:pt modelId="{16EC8A03-1C03-4557-9FD6-0574B4D61DF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робота </a:t>
          </a:r>
          <a:r>
            <a:rPr lang="ru-RU" b="1" dirty="0" err="1" smtClean="0">
              <a:solidFill>
                <a:schemeClr val="tx1"/>
              </a:solidFill>
            </a:rPr>
            <a:t>з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дітьми</a:t>
          </a:r>
          <a:endParaRPr lang="ru-RU" b="1" dirty="0">
            <a:solidFill>
              <a:schemeClr val="tx1"/>
            </a:solidFill>
          </a:endParaRPr>
        </a:p>
      </dgm:t>
    </dgm:pt>
    <dgm:pt modelId="{D40B2D9A-64A4-4284-A5BC-CAD8D610A597}" type="parTrans" cxnId="{B2A557E2-58A8-4207-B083-5766264B11A7}">
      <dgm:prSet/>
      <dgm:spPr/>
      <dgm:t>
        <a:bodyPr/>
        <a:lstStyle/>
        <a:p>
          <a:endParaRPr lang="ru-RU"/>
        </a:p>
      </dgm:t>
    </dgm:pt>
    <dgm:pt modelId="{758A3F6E-0832-4EC5-B43A-6A505149C7AD}" type="sibTrans" cxnId="{B2A557E2-58A8-4207-B083-5766264B11A7}">
      <dgm:prSet/>
      <dgm:spPr/>
      <dgm:t>
        <a:bodyPr/>
        <a:lstStyle/>
        <a:p>
          <a:endParaRPr lang="ru-RU"/>
        </a:p>
      </dgm:t>
    </dgm:pt>
    <dgm:pt modelId="{BB1EC593-9E01-4FC8-94C3-48F2731DBEDD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взаємодія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педагогів</a:t>
          </a:r>
          <a:endParaRPr lang="ru-RU" b="1" dirty="0">
            <a:solidFill>
              <a:schemeClr val="tx1"/>
            </a:solidFill>
          </a:endParaRPr>
        </a:p>
      </dgm:t>
    </dgm:pt>
    <dgm:pt modelId="{8405635C-2943-4DE4-8FA3-FF23CEAA3D4B}" type="parTrans" cxnId="{B445B2B2-3103-49B9-8F00-7A91E8A65848}">
      <dgm:prSet/>
      <dgm:spPr/>
      <dgm:t>
        <a:bodyPr/>
        <a:lstStyle/>
        <a:p>
          <a:endParaRPr lang="ru-RU"/>
        </a:p>
      </dgm:t>
    </dgm:pt>
    <dgm:pt modelId="{1ECBDC68-4111-43B6-8B34-95E34AF615B5}" type="sibTrans" cxnId="{B445B2B2-3103-49B9-8F00-7A91E8A65848}">
      <dgm:prSet/>
      <dgm:spPr/>
      <dgm:t>
        <a:bodyPr/>
        <a:lstStyle/>
        <a:p>
          <a:endParaRPr lang="ru-RU"/>
        </a:p>
      </dgm:t>
    </dgm:pt>
    <dgm:pt modelId="{B2C2F410-38C7-4DD5-977E-403DAF2F6480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співпраця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</a:t>
          </a:r>
          <a:r>
            <a:rPr lang="ru-RU" b="1" dirty="0" smtClean="0">
              <a:solidFill>
                <a:schemeClr val="tx1"/>
              </a:solidFill>
            </a:rPr>
            <a:t> батьками</a:t>
          </a:r>
          <a:endParaRPr lang="ru-RU" b="1" dirty="0">
            <a:solidFill>
              <a:schemeClr val="tx1"/>
            </a:solidFill>
          </a:endParaRPr>
        </a:p>
      </dgm:t>
    </dgm:pt>
    <dgm:pt modelId="{64810E13-BE75-4961-87C0-3433C421E17E}" type="parTrans" cxnId="{FF04299F-A116-4555-8320-F3EC6400A552}">
      <dgm:prSet/>
      <dgm:spPr/>
      <dgm:t>
        <a:bodyPr/>
        <a:lstStyle/>
        <a:p>
          <a:endParaRPr lang="ru-RU"/>
        </a:p>
      </dgm:t>
    </dgm:pt>
    <dgm:pt modelId="{FE228A2A-8AA1-4D8C-BC1C-9672C1E0C70A}" type="sibTrans" cxnId="{FF04299F-A116-4555-8320-F3EC6400A552}">
      <dgm:prSet/>
      <dgm:spPr/>
      <dgm:t>
        <a:bodyPr/>
        <a:lstStyle/>
        <a:p>
          <a:endParaRPr lang="ru-RU"/>
        </a:p>
      </dgm:t>
    </dgm:pt>
    <dgm:pt modelId="{4B0FD312-75EE-4D29-9528-BA1447062E51}" type="pres">
      <dgm:prSet presAssocID="{4EE19CE8-1937-4528-AED1-16DD4C4912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D1289-1895-4C33-A504-DEDEF44250BF}" type="pres">
      <dgm:prSet presAssocID="{4EE19CE8-1937-4528-AED1-16DD4C49127A}" presName="radial" presStyleCnt="0">
        <dgm:presLayoutVars>
          <dgm:animLvl val="ctr"/>
        </dgm:presLayoutVars>
      </dgm:prSet>
      <dgm:spPr/>
    </dgm:pt>
    <dgm:pt modelId="{2EF371BA-173A-472C-A158-162C3490F024}" type="pres">
      <dgm:prSet presAssocID="{39579FE7-3401-4B22-AA79-43931681204F}" presName="centerShape" presStyleLbl="vennNode1" presStyleIdx="0" presStyleCnt="4" custScaleX="64070" custScaleY="60318" custLinFactNeighborX="-232" custLinFactNeighborY="-6843"/>
      <dgm:spPr/>
      <dgm:t>
        <a:bodyPr/>
        <a:lstStyle/>
        <a:p>
          <a:endParaRPr lang="ru-RU"/>
        </a:p>
      </dgm:t>
    </dgm:pt>
    <dgm:pt modelId="{59FDE2A1-9D08-4F62-8F0C-07BACFE629E8}" type="pres">
      <dgm:prSet presAssocID="{16EC8A03-1C03-4557-9FD6-0574B4D61DF4}" presName="node" presStyleLbl="vennNode1" presStyleIdx="1" presStyleCnt="4" custRadScaleRad="101737" custRadScaleInc="-1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7A2A3-6819-471F-BDB5-DB87C791FAD3}" type="pres">
      <dgm:prSet presAssocID="{BB1EC593-9E01-4FC8-94C3-48F2731DBEDD}" presName="node" presStyleLbl="vennNode1" presStyleIdx="2" presStyleCnt="4" custRadScaleRad="104054" custRadScaleInc="-6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98347-B2F4-40DE-A83D-67C3D346F9D9}" type="pres">
      <dgm:prSet presAssocID="{B2C2F410-38C7-4DD5-977E-403DAF2F6480}" presName="node" presStyleLbl="vennNode1" presStyleIdx="3" presStyleCnt="4" custRadScaleRad="101929" custRadScaleInc="6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45B2B2-3103-49B9-8F00-7A91E8A65848}" srcId="{39579FE7-3401-4B22-AA79-43931681204F}" destId="{BB1EC593-9E01-4FC8-94C3-48F2731DBEDD}" srcOrd="1" destOrd="0" parTransId="{8405635C-2943-4DE4-8FA3-FF23CEAA3D4B}" sibTransId="{1ECBDC68-4111-43B6-8B34-95E34AF615B5}"/>
    <dgm:cxn modelId="{CA16B98A-4A9D-4383-8A3F-9F81085351A6}" srcId="{4EE19CE8-1937-4528-AED1-16DD4C49127A}" destId="{39579FE7-3401-4B22-AA79-43931681204F}" srcOrd="0" destOrd="0" parTransId="{9053CBC8-E6CF-4F3C-A96C-A663CF900A8C}" sibTransId="{34371DB1-45D3-4D69-8F00-4FD0F5403C5D}"/>
    <dgm:cxn modelId="{86F7334E-9C26-4621-8C89-22E6542829C8}" type="presOf" srcId="{BB1EC593-9E01-4FC8-94C3-48F2731DBEDD}" destId="{9277A2A3-6819-471F-BDB5-DB87C791FAD3}" srcOrd="0" destOrd="0" presId="urn:microsoft.com/office/officeart/2005/8/layout/radial3"/>
    <dgm:cxn modelId="{7E1756D7-2B5A-4EDE-AA39-62B2EBDC9E4E}" type="presOf" srcId="{16EC8A03-1C03-4557-9FD6-0574B4D61DF4}" destId="{59FDE2A1-9D08-4F62-8F0C-07BACFE629E8}" srcOrd="0" destOrd="0" presId="urn:microsoft.com/office/officeart/2005/8/layout/radial3"/>
    <dgm:cxn modelId="{111F9F4B-97BC-487D-985E-B2F81A571D43}" type="presOf" srcId="{39579FE7-3401-4B22-AA79-43931681204F}" destId="{2EF371BA-173A-472C-A158-162C3490F024}" srcOrd="0" destOrd="0" presId="urn:microsoft.com/office/officeart/2005/8/layout/radial3"/>
    <dgm:cxn modelId="{69D203C3-4430-43A4-8BE0-C57C3C31C5D4}" type="presOf" srcId="{B2C2F410-38C7-4DD5-977E-403DAF2F6480}" destId="{A0698347-B2F4-40DE-A83D-67C3D346F9D9}" srcOrd="0" destOrd="0" presId="urn:microsoft.com/office/officeart/2005/8/layout/radial3"/>
    <dgm:cxn modelId="{FF04299F-A116-4555-8320-F3EC6400A552}" srcId="{39579FE7-3401-4B22-AA79-43931681204F}" destId="{B2C2F410-38C7-4DD5-977E-403DAF2F6480}" srcOrd="2" destOrd="0" parTransId="{64810E13-BE75-4961-87C0-3433C421E17E}" sibTransId="{FE228A2A-8AA1-4D8C-BC1C-9672C1E0C70A}"/>
    <dgm:cxn modelId="{B2A557E2-58A8-4207-B083-5766264B11A7}" srcId="{39579FE7-3401-4B22-AA79-43931681204F}" destId="{16EC8A03-1C03-4557-9FD6-0574B4D61DF4}" srcOrd="0" destOrd="0" parTransId="{D40B2D9A-64A4-4284-A5BC-CAD8D610A597}" sibTransId="{758A3F6E-0832-4EC5-B43A-6A505149C7AD}"/>
    <dgm:cxn modelId="{EA38AEF1-C3ED-4EF0-98CA-6D011B5E26FA}" type="presOf" srcId="{4EE19CE8-1937-4528-AED1-16DD4C49127A}" destId="{4B0FD312-75EE-4D29-9528-BA1447062E51}" srcOrd="0" destOrd="0" presId="urn:microsoft.com/office/officeart/2005/8/layout/radial3"/>
    <dgm:cxn modelId="{C0E20958-3B40-4372-BC76-97E1FA7677B8}" type="presParOf" srcId="{4B0FD312-75EE-4D29-9528-BA1447062E51}" destId="{DBED1289-1895-4C33-A504-DEDEF44250BF}" srcOrd="0" destOrd="0" presId="urn:microsoft.com/office/officeart/2005/8/layout/radial3"/>
    <dgm:cxn modelId="{D4A126D6-AA47-4A5D-AFAF-A2FCD8413969}" type="presParOf" srcId="{DBED1289-1895-4C33-A504-DEDEF44250BF}" destId="{2EF371BA-173A-472C-A158-162C3490F024}" srcOrd="0" destOrd="0" presId="urn:microsoft.com/office/officeart/2005/8/layout/radial3"/>
    <dgm:cxn modelId="{B2D187F0-7A76-44F6-A7CA-3B6CA317FFCE}" type="presParOf" srcId="{DBED1289-1895-4C33-A504-DEDEF44250BF}" destId="{59FDE2A1-9D08-4F62-8F0C-07BACFE629E8}" srcOrd="1" destOrd="0" presId="urn:microsoft.com/office/officeart/2005/8/layout/radial3"/>
    <dgm:cxn modelId="{9A136D84-3445-48BF-B37E-0BDA1CCF3F2C}" type="presParOf" srcId="{DBED1289-1895-4C33-A504-DEDEF44250BF}" destId="{9277A2A3-6819-471F-BDB5-DB87C791FAD3}" srcOrd="2" destOrd="0" presId="urn:microsoft.com/office/officeart/2005/8/layout/radial3"/>
    <dgm:cxn modelId="{0D513C39-66BB-4AA9-A92A-3D9D575F9251}" type="presParOf" srcId="{DBED1289-1895-4C33-A504-DEDEF44250BF}" destId="{A0698347-B2F4-40DE-A83D-67C3D346F9D9}" srcOrd="3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8349A-413E-4231-92A3-EC52139A01CF}">
      <dsp:nvSpPr>
        <dsp:cNvPr id="0" name=""/>
        <dsp:cNvSpPr/>
      </dsp:nvSpPr>
      <dsp:spPr>
        <a:xfrm rot="5400000">
          <a:off x="-220786" y="224039"/>
          <a:ext cx="1471910" cy="103033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 </a:t>
          </a:r>
          <a:endParaRPr lang="ru-RU" sz="2900" kern="1200" dirty="0"/>
        </a:p>
      </dsp:txBody>
      <dsp:txXfrm rot="-5400000">
        <a:off x="1" y="518422"/>
        <a:ext cx="1030337" cy="441573"/>
      </dsp:txXfrm>
    </dsp:sp>
    <dsp:sp modelId="{0C7E1A72-8445-4AEF-8DB3-B44B70D6A11F}">
      <dsp:nvSpPr>
        <dsp:cNvPr id="0" name=""/>
        <dsp:cNvSpPr/>
      </dsp:nvSpPr>
      <dsp:spPr>
        <a:xfrm rot="5400000">
          <a:off x="3505013" y="-2471423"/>
          <a:ext cx="956741" cy="5906094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створення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психолого-педагогічних</a:t>
          </a:r>
          <a:r>
            <a:rPr lang="ru-RU" sz="1500" kern="1200" dirty="0" smtClean="0"/>
            <a:t> умов,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забезпечують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сприятливий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перебіг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процесу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адаптації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першокласників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шкільного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навчання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природність</a:t>
          </a:r>
          <a:r>
            <a:rPr lang="ru-RU" sz="1500" kern="1200" dirty="0" smtClean="0"/>
            <a:t> переходу </a:t>
          </a:r>
          <a:r>
            <a:rPr lang="ru-RU" sz="1500" kern="1200" dirty="0" err="1" smtClean="0"/>
            <a:t>з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дитячого</a:t>
          </a:r>
          <a:r>
            <a:rPr lang="ru-RU" sz="1500" kern="1200" dirty="0" smtClean="0"/>
            <a:t> саду в школу)</a:t>
          </a:r>
          <a:endParaRPr lang="ru-RU" sz="1500" kern="1200" dirty="0"/>
        </a:p>
      </dsp:txBody>
      <dsp:txXfrm rot="-5400000">
        <a:off x="1030337" y="49957"/>
        <a:ext cx="5859390" cy="863333"/>
      </dsp:txXfrm>
    </dsp:sp>
    <dsp:sp modelId="{0F8B5C72-15E7-4032-966E-7E911A5B9EC7}">
      <dsp:nvSpPr>
        <dsp:cNvPr id="0" name=""/>
        <dsp:cNvSpPr/>
      </dsp:nvSpPr>
      <dsp:spPr>
        <a:xfrm rot="5400000">
          <a:off x="-220786" y="1551567"/>
          <a:ext cx="1471910" cy="103033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-5400000">
        <a:off x="1" y="1845950"/>
        <a:ext cx="1030337" cy="441573"/>
      </dsp:txXfrm>
    </dsp:sp>
    <dsp:sp modelId="{FE0C79C0-6792-407C-B60A-886F055B70E3}">
      <dsp:nvSpPr>
        <dsp:cNvPr id="0" name=""/>
        <dsp:cNvSpPr/>
      </dsp:nvSpPr>
      <dsp:spPr>
        <a:xfrm rot="5400000">
          <a:off x="3505013" y="-1143895"/>
          <a:ext cx="956741" cy="5906094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поліпшення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підготовки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навчання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школі</a:t>
          </a:r>
          <a:r>
            <a:rPr lang="ru-RU" sz="1500" kern="1200" dirty="0" smtClean="0"/>
            <a:t> 5-6 </a:t>
          </a:r>
          <a:r>
            <a:rPr lang="ru-RU" sz="1500" kern="1200" dirty="0" err="1" smtClean="0"/>
            <a:t>річних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дітей</a:t>
          </a:r>
          <a:endParaRPr lang="ru-RU" sz="1500" kern="1200" dirty="0"/>
        </a:p>
      </dsp:txBody>
      <dsp:txXfrm rot="-5400000">
        <a:off x="1030337" y="1377485"/>
        <a:ext cx="5859390" cy="863333"/>
      </dsp:txXfrm>
    </dsp:sp>
    <dsp:sp modelId="{8F70CDAB-A244-4ECD-953F-277C57B300ED}">
      <dsp:nvSpPr>
        <dsp:cNvPr id="0" name=""/>
        <dsp:cNvSpPr/>
      </dsp:nvSpPr>
      <dsp:spPr>
        <a:xfrm rot="5400000">
          <a:off x="-220786" y="2879095"/>
          <a:ext cx="1471910" cy="103033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-5400000">
        <a:off x="1" y="3173478"/>
        <a:ext cx="1030337" cy="441573"/>
      </dsp:txXfrm>
    </dsp:sp>
    <dsp:sp modelId="{08C06295-022C-4D5C-BBE7-AB50F6FEE984}">
      <dsp:nvSpPr>
        <dsp:cNvPr id="0" name=""/>
        <dsp:cNvSpPr/>
      </dsp:nvSpPr>
      <dsp:spPr>
        <a:xfrm rot="5400000">
          <a:off x="3505013" y="183632"/>
          <a:ext cx="956741" cy="5906094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поглиблення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інтересу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життя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школі</a:t>
          </a:r>
          <a:endParaRPr lang="ru-RU" sz="1500" kern="1200" dirty="0"/>
        </a:p>
      </dsp:txBody>
      <dsp:txXfrm rot="-5400000">
        <a:off x="1030337" y="2705012"/>
        <a:ext cx="5859390" cy="863333"/>
      </dsp:txXfrm>
    </dsp:sp>
    <dsp:sp modelId="{BEBB6CB2-88A0-40ED-A139-C73FF3AF33F4}">
      <dsp:nvSpPr>
        <dsp:cNvPr id="0" name=""/>
        <dsp:cNvSpPr/>
      </dsp:nvSpPr>
      <dsp:spPr>
        <a:xfrm rot="5400000">
          <a:off x="-220786" y="4206622"/>
          <a:ext cx="1471910" cy="103033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 </a:t>
          </a:r>
          <a:endParaRPr lang="ru-RU" sz="2900" kern="1200" dirty="0"/>
        </a:p>
      </dsp:txBody>
      <dsp:txXfrm rot="-5400000">
        <a:off x="1" y="4501005"/>
        <a:ext cx="1030337" cy="441573"/>
      </dsp:txXfrm>
    </dsp:sp>
    <dsp:sp modelId="{D07C7D8C-12E9-470C-8110-08A406D3A418}">
      <dsp:nvSpPr>
        <dsp:cNvPr id="0" name=""/>
        <dsp:cNvSpPr/>
      </dsp:nvSpPr>
      <dsp:spPr>
        <a:xfrm rot="5400000">
          <a:off x="3505013" y="1511159"/>
          <a:ext cx="956741" cy="5906094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надання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допомоги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сім'ї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новій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ситуації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виникає</a:t>
          </a:r>
          <a:r>
            <a:rPr lang="ru-RU" sz="1500" kern="1200" dirty="0" smtClean="0"/>
            <a:t> при </a:t>
          </a:r>
          <a:r>
            <a:rPr lang="ru-RU" sz="1500" kern="1200" dirty="0" err="1" smtClean="0"/>
            <a:t>підготовці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навчання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школі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при </a:t>
          </a:r>
          <a:r>
            <a:rPr lang="ru-RU" sz="1500" kern="1200" dirty="0" err="1" smtClean="0"/>
            <a:t>вступі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дитини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школи</a:t>
          </a:r>
          <a:endParaRPr lang="ru-RU" sz="1500" kern="1200" dirty="0"/>
        </a:p>
      </dsp:txBody>
      <dsp:txXfrm rot="-5400000">
        <a:off x="1030337" y="4032539"/>
        <a:ext cx="5859390" cy="863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D6CF7-FE53-4868-BD9E-F6F7C89A7BF6}">
      <dsp:nvSpPr>
        <dsp:cNvPr id="0" name=""/>
        <dsp:cNvSpPr/>
      </dsp:nvSpPr>
      <dsp:spPr>
        <a:xfrm>
          <a:off x="258473" y="0"/>
          <a:ext cx="5989216" cy="5989216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A39A1B-D993-4941-AAFF-2DEF81E13003}">
      <dsp:nvSpPr>
        <dsp:cNvPr id="0" name=""/>
        <dsp:cNvSpPr/>
      </dsp:nvSpPr>
      <dsp:spPr>
        <a:xfrm>
          <a:off x="2353255" y="576064"/>
          <a:ext cx="6031799" cy="780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Має уявлення про здоровий спосіб життя, елементарні культурні-гігієнічні навички, гарну працездатність, розвинені рухові й моторні навички</a:t>
          </a:r>
          <a:endParaRPr lang="ru-RU" sz="1800" kern="1200" dirty="0"/>
        </a:p>
      </dsp:txBody>
      <dsp:txXfrm>
        <a:off x="2391347" y="614156"/>
        <a:ext cx="5955615" cy="704136"/>
      </dsp:txXfrm>
    </dsp:sp>
    <dsp:sp modelId="{51DB6519-D29B-4F07-AA8F-97F4B0F2919F}">
      <dsp:nvSpPr>
        <dsp:cNvPr id="0" name=""/>
        <dsp:cNvSpPr/>
      </dsp:nvSpPr>
      <dsp:spPr>
        <a:xfrm>
          <a:off x="2425276" y="1512167"/>
          <a:ext cx="5929102" cy="5834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Уміє будувати відносини з дорослими, однолітками, доброзичливий</a:t>
          </a:r>
          <a:endParaRPr lang="ru-RU" sz="1800" kern="1200" dirty="0"/>
        </a:p>
      </dsp:txBody>
      <dsp:txXfrm>
        <a:off x="2453756" y="1540647"/>
        <a:ext cx="5872142" cy="526451"/>
      </dsp:txXfrm>
    </dsp:sp>
    <dsp:sp modelId="{FB0EE74E-80C1-4BC8-83DD-F8F27F1C3315}">
      <dsp:nvSpPr>
        <dsp:cNvPr id="0" name=""/>
        <dsp:cNvSpPr/>
      </dsp:nvSpPr>
      <dsp:spPr>
        <a:xfrm>
          <a:off x="2497296" y="2232248"/>
          <a:ext cx="5808185" cy="6491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Володіє доступними видами суспільно-корисної праці</a:t>
          </a:r>
          <a:endParaRPr lang="ru-RU" sz="1800" kern="1200" dirty="0"/>
        </a:p>
      </dsp:txBody>
      <dsp:txXfrm>
        <a:off x="2528985" y="2263937"/>
        <a:ext cx="5744807" cy="585770"/>
      </dsp:txXfrm>
    </dsp:sp>
    <dsp:sp modelId="{DF4662B9-C3E6-4CF1-9D1B-A59C26676123}">
      <dsp:nvSpPr>
        <dsp:cNvPr id="0" name=""/>
        <dsp:cNvSpPr/>
      </dsp:nvSpPr>
      <dsp:spPr>
        <a:xfrm>
          <a:off x="2497296" y="3096344"/>
          <a:ext cx="5836682" cy="8991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Знає елементарні правила безпечного поводження при взаємодії з іншими людьми, правила поведінки на вулиці, в побуті</a:t>
          </a:r>
          <a:endParaRPr lang="ru-RU" sz="1800" kern="1200" dirty="0"/>
        </a:p>
      </dsp:txBody>
      <dsp:txXfrm>
        <a:off x="2541188" y="3140236"/>
        <a:ext cx="5748898" cy="811356"/>
      </dsp:txXfrm>
    </dsp:sp>
    <dsp:sp modelId="{4BF5935F-AB9E-44D9-93B4-519FA31A9A30}">
      <dsp:nvSpPr>
        <dsp:cNvPr id="0" name=""/>
        <dsp:cNvSpPr/>
      </dsp:nvSpPr>
      <dsp:spPr>
        <a:xfrm>
          <a:off x="2569277" y="4248471"/>
          <a:ext cx="5828663" cy="6279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 Дисциплінований, знає правила поведінки в громадських місцях.</a:t>
          </a:r>
          <a:endParaRPr lang="ru-RU" sz="1800" kern="1200" dirty="0"/>
        </a:p>
      </dsp:txBody>
      <dsp:txXfrm>
        <a:off x="2599932" y="4279126"/>
        <a:ext cx="5767353" cy="566666"/>
      </dsp:txXfrm>
    </dsp:sp>
    <dsp:sp modelId="{9021907A-20A9-4708-9770-539FF373A1D1}">
      <dsp:nvSpPr>
        <dsp:cNvPr id="0" name=""/>
        <dsp:cNvSpPr/>
      </dsp:nvSpPr>
      <dsp:spPr>
        <a:xfrm>
          <a:off x="2573345" y="5030217"/>
          <a:ext cx="5684583" cy="9589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Уміє зосередите свою увагу на запропонованому матеріалі й діяти відповідно до вказівок педагога</a:t>
          </a:r>
          <a:endParaRPr lang="ru-RU" sz="1800" kern="1200" dirty="0"/>
        </a:p>
      </dsp:txBody>
      <dsp:txXfrm>
        <a:off x="2620159" y="5077031"/>
        <a:ext cx="5590955" cy="865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71BA-173A-472C-A158-162C3490F024}">
      <dsp:nvSpPr>
        <dsp:cNvPr id="0" name=""/>
        <dsp:cNvSpPr/>
      </dsp:nvSpPr>
      <dsp:spPr>
        <a:xfrm>
          <a:off x="3275859" y="2348865"/>
          <a:ext cx="2568081" cy="241769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Arial Black" pitchFamily="34" charset="0"/>
            </a:rPr>
            <a:t>Форми здійснення наступності</a:t>
          </a:r>
          <a:endParaRPr lang="ru-RU" sz="2000" b="1" kern="1200" dirty="0">
            <a:latin typeface="Arial Black" pitchFamily="34" charset="0"/>
          </a:endParaRPr>
        </a:p>
      </dsp:txBody>
      <dsp:txXfrm>
        <a:off x="3651946" y="2702928"/>
        <a:ext cx="1815907" cy="1709566"/>
      </dsp:txXfrm>
    </dsp:sp>
    <dsp:sp modelId="{59FDE2A1-9D08-4F62-8F0C-07BACFE629E8}">
      <dsp:nvSpPr>
        <dsp:cNvPr id="0" name=""/>
        <dsp:cNvSpPr/>
      </dsp:nvSpPr>
      <dsp:spPr>
        <a:xfrm>
          <a:off x="3491881" y="260660"/>
          <a:ext cx="2004121" cy="200412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робота </a:t>
          </a:r>
          <a:r>
            <a:rPr lang="ru-RU" sz="2000" b="1" kern="1200" dirty="0" err="1" smtClean="0">
              <a:solidFill>
                <a:schemeClr val="tx1"/>
              </a:solidFill>
            </a:rPr>
            <a:t>з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дітьми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85378" y="554157"/>
        <a:ext cx="1417127" cy="1417127"/>
      </dsp:txXfrm>
    </dsp:sp>
    <dsp:sp modelId="{9277A2A3-6819-471F-BDB5-DB87C791FAD3}">
      <dsp:nvSpPr>
        <dsp:cNvPr id="0" name=""/>
        <dsp:cNvSpPr/>
      </dsp:nvSpPr>
      <dsp:spPr>
        <a:xfrm>
          <a:off x="6084175" y="3933061"/>
          <a:ext cx="2004121" cy="2004121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взаємодія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педагогів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377672" y="4226558"/>
        <a:ext cx="1417127" cy="1417127"/>
      </dsp:txXfrm>
    </dsp:sp>
    <dsp:sp modelId="{A0698347-B2F4-40DE-A83D-67C3D346F9D9}">
      <dsp:nvSpPr>
        <dsp:cNvPr id="0" name=""/>
        <dsp:cNvSpPr/>
      </dsp:nvSpPr>
      <dsp:spPr>
        <a:xfrm>
          <a:off x="1115617" y="3933075"/>
          <a:ext cx="2004121" cy="200412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співпраця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</a:t>
          </a:r>
          <a:r>
            <a:rPr lang="ru-RU" sz="2000" b="1" kern="1200" dirty="0" smtClean="0">
              <a:solidFill>
                <a:schemeClr val="tx1"/>
              </a:solidFill>
            </a:rPr>
            <a:t> батьками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409114" y="4226572"/>
        <a:ext cx="1417127" cy="141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/>
          <p:nvPr/>
        </p:nvSpPr>
        <p:spPr>
          <a:xfrm rot="167672">
            <a:off x="2698750" y="-42863"/>
            <a:ext cx="842963" cy="6869113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7"/>
          <p:cNvSpPr/>
          <p:nvPr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8"/>
          <p:cNvSpPr/>
          <p:nvPr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9"/>
          <p:cNvSpPr/>
          <p:nvPr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10"/>
          <p:cNvSpPr/>
          <p:nvPr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5" name="Полилиния 7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8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9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Полилиния 21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олилиния 22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10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2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11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0" name="Группа 12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1" name="Группа 13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2" name="Полилиния 14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21" name="Группа 26"/>
          <p:cNvGrpSpPr>
            <a:grpSpLocks/>
          </p:cNvGrpSpPr>
          <p:nvPr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2" name="Овал 27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8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4" name="Прямая соединительная линия 29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30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31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32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33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34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35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6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7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8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4" name="Группа 39"/>
          <p:cNvGrpSpPr>
            <a:grpSpLocks/>
          </p:cNvGrpSpPr>
          <p:nvPr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5" name="Овал 40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41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7" name="Прямая соединительная линия 42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43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44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45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6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7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8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9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Овал 50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51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7" name="Группа 52"/>
          <p:cNvGrpSpPr>
            <a:grpSpLocks/>
          </p:cNvGrpSpPr>
          <p:nvPr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8" name="Овал 53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54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0" name="Прямая соединительная линия 55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6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7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8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9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60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61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62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63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64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5" name="Полилиния 7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8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9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2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10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Полилиния 11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Полилиния 12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8" name="Группа 20"/>
          <p:cNvGrpSpPr>
            <a:grpSpLocks/>
          </p:cNvGrpSpPr>
          <p:nvPr/>
        </p:nvGrpSpPr>
        <p:grpSpPr bwMode="auto">
          <a:xfrm rot="4495045">
            <a:off x="7750969" y="2101056"/>
            <a:ext cx="307975" cy="449263"/>
            <a:chOff x="2857488" y="4883951"/>
            <a:chExt cx="571504" cy="903297"/>
          </a:xfrm>
        </p:grpSpPr>
        <p:sp>
          <p:nvSpPr>
            <p:cNvPr id="19" name="Овал 21"/>
            <p:cNvSpPr/>
            <p:nvPr/>
          </p:nvSpPr>
          <p:spPr>
            <a:xfrm>
              <a:off x="2999566" y="4929671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3"/>
            <p:cNvCxnSpPr>
              <a:stCxn id="0" idx="0"/>
              <a:endCxn id="0" idx="4"/>
            </p:cNvCxnSpPr>
            <p:nvPr/>
          </p:nvCxnSpPr>
          <p:spPr>
            <a:xfrm rot="16200000" flipH="1">
              <a:off x="2748605" y="5392855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4"/>
            <p:cNvSpPr/>
            <p:nvPr/>
          </p:nvSpPr>
          <p:spPr>
            <a:xfrm>
              <a:off x="3067109" y="4880727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5"/>
            <p:cNvSpPr/>
            <p:nvPr/>
          </p:nvSpPr>
          <p:spPr>
            <a:xfrm>
              <a:off x="2999721" y="5144997"/>
              <a:ext cx="70702" cy="734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6"/>
            <p:cNvSpPr/>
            <p:nvPr/>
          </p:nvSpPr>
          <p:spPr>
            <a:xfrm>
              <a:off x="2926280" y="528260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7"/>
            <p:cNvSpPr/>
            <p:nvPr/>
          </p:nvSpPr>
          <p:spPr>
            <a:xfrm>
              <a:off x="2926684" y="542817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8"/>
            <p:cNvSpPr/>
            <p:nvPr/>
          </p:nvSpPr>
          <p:spPr>
            <a:xfrm>
              <a:off x="3000772" y="5571684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9"/>
            <p:cNvSpPr/>
            <p:nvPr/>
          </p:nvSpPr>
          <p:spPr>
            <a:xfrm>
              <a:off x="3210498" y="5144162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30"/>
            <p:cNvSpPr/>
            <p:nvPr/>
          </p:nvSpPr>
          <p:spPr>
            <a:xfrm>
              <a:off x="3285735" y="528465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31"/>
            <p:cNvSpPr/>
            <p:nvPr/>
          </p:nvSpPr>
          <p:spPr>
            <a:xfrm>
              <a:off x="3286906" y="542714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32"/>
            <p:cNvSpPr/>
            <p:nvPr/>
          </p:nvSpPr>
          <p:spPr>
            <a:xfrm>
              <a:off x="3211551" y="5570854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" name="Группа 33"/>
          <p:cNvGrpSpPr>
            <a:grpSpLocks/>
          </p:cNvGrpSpPr>
          <p:nvPr/>
        </p:nvGrpSpPr>
        <p:grpSpPr bwMode="auto">
          <a:xfrm rot="-7840260">
            <a:off x="6442869" y="4836319"/>
            <a:ext cx="307975" cy="449263"/>
            <a:chOff x="2857488" y="4883951"/>
            <a:chExt cx="571504" cy="903297"/>
          </a:xfrm>
        </p:grpSpPr>
        <p:sp>
          <p:nvSpPr>
            <p:cNvPr id="32" name="Овал 34"/>
            <p:cNvSpPr/>
            <p:nvPr/>
          </p:nvSpPr>
          <p:spPr>
            <a:xfrm>
              <a:off x="3007290" y="4929357"/>
              <a:ext cx="285753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6"/>
            <p:cNvCxnSpPr>
              <a:stCxn id="0" idx="0"/>
              <a:endCxn id="0" idx="4"/>
            </p:cNvCxnSpPr>
            <p:nvPr/>
          </p:nvCxnSpPr>
          <p:spPr>
            <a:xfrm rot="16200000" flipH="1">
              <a:off x="2751536" y="539324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7"/>
            <p:cNvSpPr/>
            <p:nvPr/>
          </p:nvSpPr>
          <p:spPr>
            <a:xfrm>
              <a:off x="3069493" y="4883135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8"/>
            <p:cNvSpPr/>
            <p:nvPr/>
          </p:nvSpPr>
          <p:spPr>
            <a:xfrm>
              <a:off x="3002941" y="5142271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9"/>
            <p:cNvSpPr/>
            <p:nvPr/>
          </p:nvSpPr>
          <p:spPr>
            <a:xfrm>
              <a:off x="2932130" y="528762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40"/>
            <p:cNvSpPr/>
            <p:nvPr/>
          </p:nvSpPr>
          <p:spPr>
            <a:xfrm>
              <a:off x="2931649" y="543026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41"/>
            <p:cNvSpPr/>
            <p:nvPr/>
          </p:nvSpPr>
          <p:spPr>
            <a:xfrm>
              <a:off x="3004696" y="55726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42"/>
            <p:cNvSpPr/>
            <p:nvPr/>
          </p:nvSpPr>
          <p:spPr>
            <a:xfrm>
              <a:off x="3219863" y="5143597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3"/>
            <p:cNvSpPr/>
            <p:nvPr/>
          </p:nvSpPr>
          <p:spPr>
            <a:xfrm>
              <a:off x="3289716" y="528671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4"/>
            <p:cNvSpPr/>
            <p:nvPr/>
          </p:nvSpPr>
          <p:spPr>
            <a:xfrm>
              <a:off x="3289236" y="54293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5"/>
            <p:cNvSpPr/>
            <p:nvPr/>
          </p:nvSpPr>
          <p:spPr>
            <a:xfrm>
              <a:off x="3217465" y="5574312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4" name="Группа 46"/>
          <p:cNvGrpSpPr/>
          <p:nvPr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5" name="Овал 4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7" name="Прямая соединительная линия 49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5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5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5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6" name="Полилиния 8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9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8" name="Группа 10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22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Полилиния 23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11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Полилиния 20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Полилиния 21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0" name="Группа 12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2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22" name="Группа 24"/>
          <p:cNvGrpSpPr>
            <a:grpSpLocks/>
          </p:cNvGrpSpPr>
          <p:nvPr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3" name="Овал 25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6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8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9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30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31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32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3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4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5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6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5" name="Группа 37"/>
          <p:cNvGrpSpPr>
            <a:grpSpLocks/>
          </p:cNvGrpSpPr>
          <p:nvPr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6" name="Овал 38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9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8" name="Прямая соединительная линия 40"/>
            <p:cNvCxnSpPr>
              <a:stCxn id="40" idx="0"/>
              <a:endCxn id="40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41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42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3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4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5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6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Овал 47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8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9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8" name="Группа 50"/>
          <p:cNvGrpSpPr>
            <a:grpSpLocks/>
          </p:cNvGrpSpPr>
          <p:nvPr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9" name="Овал 51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52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1" name="Прямая соединительная линия 53"/>
            <p:cNvCxnSpPr>
              <a:stCxn id="53" idx="0"/>
              <a:endCxn id="53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4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5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6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7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8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9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60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61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62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116632"/>
            <a:ext cx="5916019" cy="1224136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1" y="2348880"/>
            <a:ext cx="4038600" cy="4156529"/>
          </a:xfrm>
          <a:solidFill>
            <a:schemeClr val="bg1">
              <a:alpha val="69000"/>
            </a:schemeClr>
          </a:solidFill>
        </p:spPr>
        <p:txBody>
          <a:bodyPr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4947" y="2361713"/>
            <a:ext cx="4038600" cy="4104360"/>
          </a:xfrm>
          <a:solidFill>
            <a:schemeClr val="bg1">
              <a:alpha val="69000"/>
            </a:schemeClr>
          </a:solidFill>
        </p:spPr>
        <p:txBody>
          <a:bodyPr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3" name="Полилиния 5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6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5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9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20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Полилиния 17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Полилиния 18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7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9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1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0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0" name="Овал 22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5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6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7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8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9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30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31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32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3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3" name="Овал 35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8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9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40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41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42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3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4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5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6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6" name="Овал 48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51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52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3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4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5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6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7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8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9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6" name="Полилиния 8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9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8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2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9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Полилиния 20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4" name="Полилиния 16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Полилиния 12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Полилиния 13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/>
        </p:nvGrpSpPr>
        <p:grpSpPr bwMode="auto">
          <a:xfrm rot="7987570">
            <a:off x="7840662" y="4568826"/>
            <a:ext cx="307975" cy="450850"/>
            <a:chOff x="2857488" y="4883951"/>
            <a:chExt cx="571504" cy="903297"/>
          </a:xfrm>
        </p:grpSpPr>
        <p:sp>
          <p:nvSpPr>
            <p:cNvPr id="20" name="Овал 22"/>
            <p:cNvSpPr/>
            <p:nvPr/>
          </p:nvSpPr>
          <p:spPr>
            <a:xfrm>
              <a:off x="3004063" y="4935630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1681" y="5397525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5"/>
            <p:cNvSpPr/>
            <p:nvPr/>
          </p:nvSpPr>
          <p:spPr>
            <a:xfrm>
              <a:off x="3068412" y="4886422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6"/>
            <p:cNvSpPr/>
            <p:nvPr/>
          </p:nvSpPr>
          <p:spPr>
            <a:xfrm>
              <a:off x="3002106" y="514610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7"/>
            <p:cNvSpPr/>
            <p:nvPr/>
          </p:nvSpPr>
          <p:spPr>
            <a:xfrm>
              <a:off x="2928442" y="5293201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8"/>
            <p:cNvSpPr/>
            <p:nvPr/>
          </p:nvSpPr>
          <p:spPr>
            <a:xfrm>
              <a:off x="2929391" y="5432285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9"/>
            <p:cNvSpPr/>
            <p:nvPr/>
          </p:nvSpPr>
          <p:spPr>
            <a:xfrm>
              <a:off x="3002528" y="5577707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30"/>
            <p:cNvSpPr/>
            <p:nvPr/>
          </p:nvSpPr>
          <p:spPr>
            <a:xfrm>
              <a:off x="3214205" y="5148028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31"/>
            <p:cNvSpPr/>
            <p:nvPr/>
          </p:nvSpPr>
          <p:spPr>
            <a:xfrm>
              <a:off x="3287479" y="528895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32"/>
            <p:cNvSpPr/>
            <p:nvPr/>
          </p:nvSpPr>
          <p:spPr>
            <a:xfrm>
              <a:off x="3288290" y="5432533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3"/>
            <p:cNvSpPr/>
            <p:nvPr/>
          </p:nvSpPr>
          <p:spPr>
            <a:xfrm>
              <a:off x="3216777" y="5577451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/>
        </p:nvGrpSpPr>
        <p:grpSpPr bwMode="auto">
          <a:xfrm rot="-7840260">
            <a:off x="6215062" y="5070476"/>
            <a:ext cx="307975" cy="450850"/>
            <a:chOff x="2857488" y="4883951"/>
            <a:chExt cx="571504" cy="903297"/>
          </a:xfrm>
        </p:grpSpPr>
        <p:sp>
          <p:nvSpPr>
            <p:cNvPr id="33" name="Овал 35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8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9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40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41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42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3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4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5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6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/>
        </p:nvGrpSpPr>
        <p:grpSpPr bwMode="auto">
          <a:xfrm rot="4965394">
            <a:off x="8607425" y="6294438"/>
            <a:ext cx="307975" cy="450850"/>
            <a:chOff x="2857488" y="4883951"/>
            <a:chExt cx="571504" cy="903297"/>
          </a:xfrm>
        </p:grpSpPr>
        <p:sp>
          <p:nvSpPr>
            <p:cNvPr id="46" name="Овал 48"/>
            <p:cNvSpPr/>
            <p:nvPr/>
          </p:nvSpPr>
          <p:spPr>
            <a:xfrm>
              <a:off x="2999356" y="4932054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34" y="5397928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51"/>
            <p:cNvSpPr/>
            <p:nvPr/>
          </p:nvSpPr>
          <p:spPr>
            <a:xfrm>
              <a:off x="3067850" y="4886366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52"/>
            <p:cNvSpPr/>
            <p:nvPr/>
          </p:nvSpPr>
          <p:spPr>
            <a:xfrm>
              <a:off x="3001491" y="5144938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3"/>
            <p:cNvSpPr/>
            <p:nvPr/>
          </p:nvSpPr>
          <p:spPr>
            <a:xfrm>
              <a:off x="2925204" y="528857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4"/>
            <p:cNvSpPr/>
            <p:nvPr/>
          </p:nvSpPr>
          <p:spPr>
            <a:xfrm>
              <a:off x="2925838" y="5432948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5"/>
            <p:cNvSpPr/>
            <p:nvPr/>
          </p:nvSpPr>
          <p:spPr>
            <a:xfrm>
              <a:off x="3001214" y="557454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6"/>
            <p:cNvSpPr/>
            <p:nvPr/>
          </p:nvSpPr>
          <p:spPr>
            <a:xfrm>
              <a:off x="3212311" y="5145213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7"/>
            <p:cNvSpPr/>
            <p:nvPr/>
          </p:nvSpPr>
          <p:spPr>
            <a:xfrm>
              <a:off x="3287318" y="5289965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8"/>
            <p:cNvSpPr/>
            <p:nvPr/>
          </p:nvSpPr>
          <p:spPr>
            <a:xfrm>
              <a:off x="3285400" y="5430788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9"/>
            <p:cNvSpPr/>
            <p:nvPr/>
          </p:nvSpPr>
          <p:spPr>
            <a:xfrm>
              <a:off x="3212035" y="5574821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68" r:id="rId2"/>
    <p:sldLayoutId id="2147483767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61" r:id="rId9"/>
    <p:sldLayoutId id="2147483771" r:id="rId10"/>
    <p:sldLayoutId id="2147483772" r:id="rId11"/>
    <p:sldLayoutId id="2147483760" r:id="rId12"/>
  </p:sldLayoutIdLst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white rectangle.png"/>
          <p:cNvPicPr>
            <a:picLocks noChangeAspect="1"/>
          </p:cNvPicPr>
          <p:nvPr/>
        </p:nvPicPr>
        <p:blipFill>
          <a:blip r:embed="rId4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/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654E4D-598E-482C-A2F0-3361A3B75B2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D9FA76-F1B6-43E8-8BC2-BE9D37E1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501317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«Сьогодні дошкільнята, а завтра – школярі</a:t>
            </a:r>
            <a: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»</a:t>
            </a:r>
            <a:b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uk-UA" sz="18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реалізація принципу наступності між дошкільними закладами та початковою школою Криворізької загальноосвітньої школи І –ІІІ ступенів № 86 в рамках впровадження нового Державного стандарту початкової освіти)</a:t>
            </a:r>
            <a: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32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3200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3554" name="Picture 4" descr="http://aschool20.narod.ru/school_master/Bank_referatov.files/1191268972_c410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01"/>
          <a:stretch>
            <a:fillRect/>
          </a:stretch>
        </p:blipFill>
        <p:spPr bwMode="auto">
          <a:xfrm>
            <a:off x="4067175" y="2852738"/>
            <a:ext cx="38290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9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0" y="908050"/>
            <a:ext cx="8964613" cy="5761038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15" name="Овал 14"/>
          <p:cNvSpPr/>
          <p:nvPr/>
        </p:nvSpPr>
        <p:spPr>
          <a:xfrm>
            <a:off x="1403648" y="1772816"/>
            <a:ext cx="6696744" cy="40324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6060035" cy="12241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err="1" smtClean="0"/>
              <a:t>Співпраця</a:t>
            </a:r>
            <a:r>
              <a:rPr dirty="0" smtClean="0"/>
              <a:t> </a:t>
            </a:r>
            <a:r>
              <a:rPr dirty="0" err="1" smtClean="0"/>
              <a:t>з</a:t>
            </a:r>
            <a:r>
              <a:rPr dirty="0" smtClean="0"/>
              <a:t> батьками</a:t>
            </a:r>
            <a:endParaRPr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1052736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консультації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педагогами ДНЗ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школи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124744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зустрічі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батьків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майбутніми</a:t>
            </a:r>
            <a:r>
              <a:rPr lang="ru-RU" dirty="0">
                <a:solidFill>
                  <a:schemeClr val="tx1"/>
                </a:solidFill>
              </a:rPr>
              <a:t> учителями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1124744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спільні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батьківські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збори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педагогами ДНЗ та </a:t>
            </a:r>
            <a:r>
              <a:rPr lang="ru-RU" dirty="0" err="1">
                <a:solidFill>
                  <a:schemeClr val="tx1"/>
                </a:solidFill>
              </a:rPr>
              <a:t>вчителями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школи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896" y="4869160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відкритих</a:t>
            </a:r>
            <a:r>
              <a:rPr lang="ru-RU" dirty="0">
                <a:solidFill>
                  <a:schemeClr val="tx1"/>
                </a:solidFill>
              </a:rPr>
              <a:t> дверей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4725144"/>
            <a:ext cx="2520280" cy="16561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візуальні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спілкування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стендова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матеріал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виставки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поштовий</a:t>
            </a:r>
            <a:r>
              <a:rPr lang="ru-RU" dirty="0">
                <a:solidFill>
                  <a:schemeClr val="tx1"/>
                </a:solidFill>
              </a:rPr>
              <a:t> ящик </a:t>
            </a:r>
            <a:r>
              <a:rPr lang="ru-RU" dirty="0" err="1">
                <a:solidFill>
                  <a:schemeClr val="tx1"/>
                </a:solidFill>
              </a:rPr>
              <a:t>питань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2924944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круглі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дискусійні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педагогічні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вітальні</a:t>
            </a:r>
            <a:r>
              <a:rPr lang="ru-RU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4869160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батьківські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конференції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вечори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запитань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04248" y="2924944"/>
            <a:ext cx="2088232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сімейні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вечори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тематичні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дозвілля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2996952"/>
            <a:ext cx="2771800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освітньо-ігрові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тренінги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практикуми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батьків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преддошкольного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віку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3" y="44450"/>
            <a:ext cx="6061075" cy="1223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90538" y="2232025"/>
            <a:ext cx="8229600" cy="4233863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3" y="44450"/>
            <a:ext cx="6061075" cy="1223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90538" y="2232025"/>
            <a:ext cx="8229600" cy="4233863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490538" y="2232025"/>
            <a:ext cx="8229600" cy="4233863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«Шкільне навчання ніколи не 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починається з порожнього місця, а завжди 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спирається на певну стадію 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розвитку, </a:t>
            </a:r>
            <a:r>
              <a:rPr lang="uk-UA" sz="3600" b="1" smtClean="0">
                <a:latin typeface="Monotype Corsiva" pitchFamily="66" charset="0"/>
              </a:rPr>
              <a:t>досягнутого</a:t>
            </a:r>
            <a:r>
              <a:rPr lang="ru-RU" sz="3600" b="1" smtClean="0">
                <a:latin typeface="Monotype Corsiva" pitchFamily="66" charset="0"/>
              </a:rPr>
              <a:t> дитиною ». </a:t>
            </a:r>
          </a:p>
          <a:p>
            <a:pPr>
              <a:buFont typeface="Arial" charset="0"/>
              <a:buNone/>
            </a:pPr>
            <a:endParaRPr lang="ru-RU" sz="3600" b="1" smtClean="0">
              <a:latin typeface="Monotype Corsiva" pitchFamily="66" charset="0"/>
            </a:endParaRPr>
          </a:p>
          <a:p>
            <a:pPr algn="r"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Л. С. Виготський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err="1" smtClean="0"/>
              <a:t>Основні</a:t>
            </a:r>
            <a:r>
              <a:rPr dirty="0" smtClean="0"/>
              <a:t> </a:t>
            </a:r>
            <a:r>
              <a:rPr dirty="0" err="1" smtClean="0"/>
              <a:t>завданнями</a:t>
            </a:r>
            <a:r>
              <a:rPr dirty="0" smtClean="0"/>
              <a:t> </a:t>
            </a:r>
            <a:r>
              <a:rPr dirty="0" err="1" smtClean="0"/>
              <a:t>співпраці</a:t>
            </a:r>
            <a:r>
              <a:rPr dirty="0" smtClean="0"/>
              <a:t> Д</a:t>
            </a:r>
            <a:r>
              <a:rPr lang="uk-UA" dirty="0" smtClean="0"/>
              <a:t>НЗ</a:t>
            </a:r>
            <a:r>
              <a:rPr dirty="0" smtClean="0"/>
              <a:t> </a:t>
            </a:r>
            <a:r>
              <a:rPr dirty="0" err="1" smtClean="0"/>
              <a:t>і</a:t>
            </a:r>
            <a:r>
              <a:rPr dirty="0" smtClean="0"/>
              <a:t> </a:t>
            </a:r>
            <a:r>
              <a:rPr dirty="0" err="1" smtClean="0"/>
              <a:t>школи</a:t>
            </a:r>
            <a:r>
              <a:rPr dirty="0" smtClean="0"/>
              <a:t>: </a:t>
            </a:r>
            <a:endParaRPr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93643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88640"/>
            <a:ext cx="7020271" cy="16561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/>
              <a:t>СКЛАДОВІ НАСТУПНОСТІ МІЖ ДОШКІЛЬНОЮ ТА ПОЧАТКОВОЮ ШКОЛОЮ</a:t>
            </a: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26626" name="Содержимое 4"/>
          <p:cNvSpPr>
            <a:spLocks noGrp="1"/>
          </p:cNvSpPr>
          <p:nvPr>
            <p:ph idx="1"/>
          </p:nvPr>
        </p:nvSpPr>
        <p:spPr>
          <a:xfrm>
            <a:off x="490538" y="2232025"/>
            <a:ext cx="8229600" cy="4233863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6" name="Капля 5"/>
          <p:cNvSpPr/>
          <p:nvPr/>
        </p:nvSpPr>
        <p:spPr>
          <a:xfrm>
            <a:off x="179388" y="5013325"/>
            <a:ext cx="3097212" cy="1584325"/>
          </a:xfrm>
          <a:prstGeom prst="teardrop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Робота з батьками майбутніх першокласників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179388" y="3644900"/>
            <a:ext cx="3097212" cy="1584325"/>
          </a:xfrm>
          <a:prstGeom prst="teardrop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Методична робота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 flipH="1">
            <a:off x="5651500" y="5084763"/>
            <a:ext cx="3241675" cy="1584325"/>
          </a:xfrm>
          <a:prstGeom prst="teardrop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Робота з майбутніми першокласниками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Капля 8"/>
          <p:cNvSpPr/>
          <p:nvPr/>
        </p:nvSpPr>
        <p:spPr>
          <a:xfrm flipH="1">
            <a:off x="5580063" y="3716338"/>
            <a:ext cx="3313112" cy="1584325"/>
          </a:xfrm>
          <a:prstGeom prst="teardrop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Спільна робота вихователів та практичного психолога школи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179388" y="2276475"/>
            <a:ext cx="3097212" cy="1584325"/>
          </a:xfrm>
          <a:prstGeom prst="teardrop">
            <a:avLst/>
          </a:prstGeom>
          <a:solidFill>
            <a:srgbClr val="FF3399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Адаптація до початкової школи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 flipH="1">
            <a:off x="5580063" y="2205038"/>
            <a:ext cx="3384550" cy="1655762"/>
          </a:xfrm>
          <a:prstGeom prst="teardrop">
            <a:avLst/>
          </a:prstGeom>
          <a:solidFill>
            <a:srgbClr val="00FFF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психолого-педагогічні рекомендації щодо розв'язання проблеми шкільної </a:t>
            </a:r>
            <a:r>
              <a:rPr lang="uk-UA" b="1" dirty="0" err="1">
                <a:solidFill>
                  <a:schemeClr val="tx1"/>
                </a:solidFill>
              </a:rPr>
              <a:t>дезадаптації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6633" name="Picture 4" descr="http://alex-print1.ru/wp-content/uploads/2011/05/001_smal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565400"/>
            <a:ext cx="28575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060035" cy="12241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/>
              <a:t>МОДЕЛЬ ВИПУСКНИКА ДОШКІЛЬНОГО ЗАКЛАДУ</a:t>
            </a:r>
            <a:endParaRPr dirty="0"/>
          </a:p>
        </p:txBody>
      </p:sp>
      <p:sp>
        <p:nvSpPr>
          <p:cNvPr id="27650" name="Содержимое 5"/>
          <p:cNvSpPr>
            <a:spLocks noGrp="1"/>
          </p:cNvSpPr>
          <p:nvPr>
            <p:ph idx="1"/>
          </p:nvPr>
        </p:nvSpPr>
        <p:spPr>
          <a:xfrm>
            <a:off x="395288" y="1628775"/>
            <a:ext cx="8324850" cy="4837113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dirty="0" smtClean="0"/>
          </a:p>
        </p:txBody>
      </p:sp>
      <p:pic>
        <p:nvPicPr>
          <p:cNvPr id="27651" name="Picture 2" descr="http://www.bizlicey.ru/info_b-l/elita-r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93" t="3436" r="4910" b="6447"/>
          <a:stretch>
            <a:fillRect/>
          </a:stretch>
        </p:blipFill>
        <p:spPr bwMode="auto">
          <a:xfrm>
            <a:off x="2339975" y="3789363"/>
            <a:ext cx="44418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>
            <a:off x="323528" y="1340768"/>
            <a:ext cx="2736304" cy="2160240"/>
          </a:xfrm>
          <a:prstGeom prst="cloudCallout">
            <a:avLst>
              <a:gd name="adj1" fmla="val -25763"/>
              <a:gd name="adj2" fmla="val 4376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Сформовані базові якості особистості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6156176" y="4697760"/>
            <a:ext cx="2736304" cy="2160240"/>
          </a:xfrm>
          <a:prstGeom prst="cloudCallout">
            <a:avLst>
              <a:gd name="adj1" fmla="val -25763"/>
              <a:gd name="adj2" fmla="val 43764"/>
            </a:avLst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Елементарні форми логічного мислення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407696" y="2420888"/>
            <a:ext cx="2736304" cy="2160240"/>
          </a:xfrm>
          <a:prstGeom prst="cloudCallout">
            <a:avLst>
              <a:gd name="adj1" fmla="val -25763"/>
              <a:gd name="adj2" fmla="val 437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Розвиненість почуттєвої сфери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3563888" y="1412776"/>
            <a:ext cx="2736304" cy="2160240"/>
          </a:xfrm>
          <a:prstGeom prst="cloudCallout">
            <a:avLst>
              <a:gd name="adj1" fmla="val -25763"/>
              <a:gd name="adj2" fmla="val 4376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Компетентність у сферах життєдіяльності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156176" y="0"/>
            <a:ext cx="2736304" cy="2160240"/>
          </a:xfrm>
          <a:prstGeom prst="cloudCallout">
            <a:avLst>
              <a:gd name="adj1" fmla="val -25763"/>
              <a:gd name="adj2" fmla="val 4376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Сформованість цілісного бачення світу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79512" y="3861048"/>
            <a:ext cx="3024336" cy="2160240"/>
          </a:xfrm>
          <a:prstGeom prst="cloudCallout">
            <a:avLst>
              <a:gd name="adj1" fmla="val -25763"/>
              <a:gd name="adj2" fmla="val 4376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Фізичне, психічне, морально-духовне здоров'я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059832" cy="12241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 smtClean="0">
                <a:latin typeface="Arial Black" pitchFamily="34" charset="0"/>
              </a:rPr>
              <a:t>МОДЕЛЬ ВИПУСКНИКА ПЕРШОГО КЛАСУ</a:t>
            </a:r>
            <a:endParaRPr sz="2000" dirty="0">
              <a:latin typeface="Arial Black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90538" y="476672"/>
          <a:ext cx="8473950" cy="598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5" name="Picture 4" descr="http://nas2.net/wp-content/uploads/2012/08/prazdnik-pervoklashki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7150" y="1557338"/>
            <a:ext cx="3470275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4690" name="Picture 2" descr="F:\наступність фото\Изображение 0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620688"/>
            <a:ext cx="3012918" cy="1691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4691" name="Picture 3" descr="F:\наступність фото\20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76672"/>
            <a:ext cx="2916324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4692" name="Picture 4" descr="F:\наступність фото\Изображение 09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5013176"/>
            <a:ext cx="2884547" cy="16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Робота з дітьми:</a:t>
            </a:r>
            <a:endParaRPr dirty="0"/>
          </a:p>
        </p:txBody>
      </p:sp>
      <p:sp>
        <p:nvSpPr>
          <p:cNvPr id="4" name="Овал 3"/>
          <p:cNvSpPr/>
          <p:nvPr/>
        </p:nvSpPr>
        <p:spPr>
          <a:xfrm>
            <a:off x="539552" y="1772816"/>
            <a:ext cx="2232248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екскурсії</a:t>
            </a:r>
            <a:r>
              <a:rPr lang="ru-RU" b="1" dirty="0">
                <a:solidFill>
                  <a:schemeClr val="tx1"/>
                </a:solidFill>
              </a:rPr>
              <a:t> в школу</a:t>
            </a:r>
          </a:p>
        </p:txBody>
      </p:sp>
      <p:sp>
        <p:nvSpPr>
          <p:cNvPr id="5" name="Овал 4"/>
          <p:cNvSpPr/>
          <p:nvPr/>
        </p:nvSpPr>
        <p:spPr>
          <a:xfrm>
            <a:off x="4283968" y="1124744"/>
            <a:ext cx="1872208" cy="18722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відвідування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шкільного</a:t>
            </a:r>
            <a:r>
              <a:rPr lang="ru-RU" b="1" dirty="0">
                <a:solidFill>
                  <a:schemeClr val="tx1"/>
                </a:solidFill>
              </a:rPr>
              <a:t> музею, </a:t>
            </a:r>
            <a:r>
              <a:rPr lang="ru-RU" b="1" dirty="0" err="1">
                <a:solidFill>
                  <a:schemeClr val="tx1"/>
                </a:solidFill>
              </a:rPr>
              <a:t>бібліотеки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44208" y="764704"/>
            <a:ext cx="2448272" cy="23042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</a:rPr>
              <a:t>знайомство</a:t>
            </a:r>
            <a:r>
              <a:rPr lang="ru-RU" b="1" dirty="0">
                <a:solidFill>
                  <a:schemeClr val="bg1"/>
                </a:solidFill>
              </a:rPr>
              <a:t> та </a:t>
            </a:r>
            <a:r>
              <a:rPr lang="ru-RU" b="1" dirty="0" err="1">
                <a:solidFill>
                  <a:schemeClr val="bg1"/>
                </a:solidFill>
              </a:rPr>
              <a:t>взаємодія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дошкільнят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учителями та </a:t>
            </a:r>
            <a:r>
              <a:rPr lang="ru-RU" b="1" dirty="0" err="1">
                <a:solidFill>
                  <a:schemeClr val="bg1"/>
                </a:solidFill>
              </a:rPr>
              <a:t>учнями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початкової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школи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67736" y="4553744"/>
            <a:ext cx="2376264" cy="23042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участь у </a:t>
            </a:r>
            <a:r>
              <a:rPr lang="ru-RU" b="1" dirty="0" err="1"/>
              <a:t>спільній</a:t>
            </a:r>
            <a:r>
              <a:rPr lang="ru-RU" b="1" dirty="0"/>
              <a:t> </a:t>
            </a:r>
            <a:r>
              <a:rPr lang="ru-RU" b="1" dirty="0" err="1"/>
              <a:t>освітньої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, </a:t>
            </a:r>
            <a:r>
              <a:rPr lang="ru-RU" b="1" dirty="0" err="1"/>
              <a:t>ігрових</a:t>
            </a:r>
            <a:r>
              <a:rPr lang="ru-RU" b="1" dirty="0"/>
              <a:t> </a:t>
            </a:r>
            <a:r>
              <a:rPr lang="ru-RU" b="1" dirty="0" err="1"/>
              <a:t>програмах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2339752" y="1052736"/>
            <a:ext cx="2232248" cy="22322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виставки</a:t>
            </a:r>
            <a:r>
              <a:rPr lang="ru-RU" b="1" dirty="0"/>
              <a:t> </a:t>
            </a:r>
            <a:r>
              <a:rPr lang="ru-RU" b="1" dirty="0" err="1"/>
              <a:t>малюнків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виробів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5148064" y="2492896"/>
            <a:ext cx="2736304" cy="26642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зустрічі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бесіди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колишніми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вихованцями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дитячого</a:t>
            </a:r>
            <a:r>
              <a:rPr lang="ru-RU" b="1" dirty="0">
                <a:solidFill>
                  <a:schemeClr val="tx1"/>
                </a:solidFill>
              </a:rPr>
              <a:t> саду (</a:t>
            </a:r>
            <a:r>
              <a:rPr lang="ru-RU" b="1" dirty="0" err="1">
                <a:solidFill>
                  <a:schemeClr val="tx1"/>
                </a:solidFill>
              </a:rPr>
              <a:t>учні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початкової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середньої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школи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Овал 9"/>
          <p:cNvSpPr/>
          <p:nvPr/>
        </p:nvSpPr>
        <p:spPr>
          <a:xfrm>
            <a:off x="251520" y="3717032"/>
            <a:ext cx="3168352" cy="314096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спільні</a:t>
            </a:r>
            <a:r>
              <a:rPr lang="ru-RU" b="1" dirty="0">
                <a:solidFill>
                  <a:schemeClr val="tx1"/>
                </a:solidFill>
              </a:rPr>
              <a:t> свята (День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посвята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першокласники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випускний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дитячому</a:t>
            </a:r>
            <a:r>
              <a:rPr lang="ru-RU" b="1" dirty="0">
                <a:solidFill>
                  <a:schemeClr val="tx1"/>
                </a:solidFill>
              </a:rPr>
              <a:t> саду </a:t>
            </a:r>
            <a:r>
              <a:rPr lang="ru-RU" b="1" dirty="0" err="1">
                <a:solidFill>
                  <a:schemeClr val="tx1"/>
                </a:solidFill>
              </a:rPr>
              <a:t>тощо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b="1" dirty="0" err="1">
                <a:solidFill>
                  <a:schemeClr val="tx1"/>
                </a:solidFill>
              </a:rPr>
              <a:t>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спортивні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змагання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дошкільнят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першокласників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67944" y="4293096"/>
            <a:ext cx="2304256" cy="227687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участь у </a:t>
            </a:r>
            <a:r>
              <a:rPr lang="ru-RU" b="1" dirty="0" err="1">
                <a:solidFill>
                  <a:schemeClr val="tx1"/>
                </a:solidFill>
              </a:rPr>
              <a:t>театралізованій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55875" y="2852738"/>
            <a:ext cx="2447925" cy="2376487"/>
          </a:xfrm>
          <a:prstGeom prst="ellipse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</a:rPr>
              <a:t>відвідування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дошкільнятами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адаптаційного</a:t>
            </a:r>
            <a:r>
              <a:rPr lang="ru-RU" b="1" dirty="0">
                <a:solidFill>
                  <a:schemeClr val="bg1"/>
                </a:solidFill>
              </a:rPr>
              <a:t> курсу занять, </a:t>
            </a:r>
            <a:r>
              <a:rPr lang="ru-RU" b="1" dirty="0" err="1">
                <a:solidFill>
                  <a:schemeClr val="bg1"/>
                </a:solidFill>
              </a:rPr>
              <a:t>організованих</a:t>
            </a:r>
            <a:r>
              <a:rPr lang="ru-RU" b="1" dirty="0">
                <a:solidFill>
                  <a:schemeClr val="bg1"/>
                </a:solidFill>
              </a:rPr>
              <a:t> при </a:t>
            </a:r>
            <a:r>
              <a:rPr lang="ru-RU" b="1" dirty="0" err="1">
                <a:solidFill>
                  <a:schemeClr val="bg1"/>
                </a:solidFill>
              </a:rPr>
              <a:t>школі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bg1">
              <a:alpha val="69019"/>
            </a:schemeClr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060035" cy="864096"/>
          </a:xfr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err="1" smtClean="0"/>
              <a:t>Взаємодія</a:t>
            </a:r>
            <a:r>
              <a:rPr dirty="0" smtClean="0"/>
              <a:t> </a:t>
            </a:r>
            <a:r>
              <a:rPr dirty="0" err="1" smtClean="0"/>
              <a:t>педагогів</a:t>
            </a:r>
            <a:r>
              <a:rPr dirty="0" smtClean="0"/>
              <a:t>: </a:t>
            </a:r>
            <a:endParaRPr dirty="0"/>
          </a:p>
        </p:txBody>
      </p:sp>
      <p:sp>
        <p:nvSpPr>
          <p:cNvPr id="13" name="Багетная рамка 12"/>
          <p:cNvSpPr/>
          <p:nvPr/>
        </p:nvSpPr>
        <p:spPr>
          <a:xfrm>
            <a:off x="251520" y="2348880"/>
            <a:ext cx="2340768" cy="79208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спільні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педагогічні</a:t>
            </a:r>
            <a:r>
              <a:rPr lang="ru-RU" b="1" dirty="0">
                <a:solidFill>
                  <a:schemeClr val="tx1"/>
                </a:solidFill>
              </a:rPr>
              <a:t> ради (Д</a:t>
            </a:r>
            <a:r>
              <a:rPr lang="uk-UA" b="1" dirty="0">
                <a:solidFill>
                  <a:schemeClr val="tx1"/>
                </a:solidFill>
              </a:rPr>
              <a:t>НЗ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</a:t>
            </a:r>
            <a:r>
              <a:rPr lang="ru-RU" b="1" dirty="0">
                <a:solidFill>
                  <a:schemeClr val="tx1"/>
                </a:solidFill>
              </a:rPr>
              <a:t> школа)</a:t>
            </a:r>
          </a:p>
        </p:txBody>
      </p:sp>
      <p:sp>
        <p:nvSpPr>
          <p:cNvPr id="14" name="Багетная рамка 13"/>
          <p:cNvSpPr/>
          <p:nvPr/>
        </p:nvSpPr>
        <p:spPr>
          <a:xfrm>
            <a:off x="2843808" y="5517232"/>
            <a:ext cx="3168352" cy="1080120"/>
          </a:xfrm>
          <a:prstGeom prst="bevel">
            <a:avLst/>
          </a:prstGeom>
          <a:solidFill>
            <a:srgbClr val="0033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відкриті</a:t>
            </a:r>
            <a:r>
              <a:rPr lang="ru-RU" b="1" dirty="0"/>
              <a:t> </a:t>
            </a:r>
            <a:r>
              <a:rPr lang="ru-RU" b="1" dirty="0" err="1"/>
              <a:t>покази</a:t>
            </a:r>
            <a:r>
              <a:rPr lang="ru-RU" b="1" dirty="0"/>
              <a:t> </a:t>
            </a:r>
            <a:r>
              <a:rPr lang="ru-RU" b="1" dirty="0" err="1"/>
              <a:t>освітньої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в ДОУ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відкритих</a:t>
            </a:r>
            <a:r>
              <a:rPr lang="ru-RU" b="1" dirty="0"/>
              <a:t> </a:t>
            </a:r>
            <a:r>
              <a:rPr lang="ru-RU" b="1" dirty="0" err="1"/>
              <a:t>уроків</a:t>
            </a:r>
            <a:r>
              <a:rPr lang="ru-RU" b="1" dirty="0"/>
              <a:t> в </a:t>
            </a:r>
            <a:r>
              <a:rPr lang="ru-RU" b="1" dirty="0" err="1"/>
              <a:t>школі</a:t>
            </a:r>
            <a:endParaRPr lang="ru-RU" b="1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6228184" y="4581128"/>
            <a:ext cx="2664296" cy="165618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круглі</a:t>
            </a:r>
            <a:r>
              <a:rPr lang="ru-RU" b="1" dirty="0"/>
              <a:t> </a:t>
            </a:r>
            <a:r>
              <a:rPr lang="ru-RU" b="1" dirty="0" err="1"/>
              <a:t>столи</a:t>
            </a:r>
            <a:r>
              <a:rPr lang="ru-RU" b="1" dirty="0"/>
              <a:t> </a:t>
            </a:r>
            <a:r>
              <a:rPr lang="ru-RU" b="1" dirty="0" err="1"/>
              <a:t>педагогів</a:t>
            </a:r>
            <a:r>
              <a:rPr lang="ru-RU" b="1" dirty="0"/>
              <a:t> ДНЗ та </a:t>
            </a:r>
            <a:r>
              <a:rPr lang="ru-RU" b="1" dirty="0" err="1"/>
              <a:t>вчителів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endParaRPr lang="ru-RU" b="1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179512" y="4509120"/>
            <a:ext cx="2520280" cy="1656184"/>
          </a:xfrm>
          <a:prstGeom prst="bevel">
            <a:avLst/>
          </a:prstGeom>
          <a:solidFill>
            <a:srgbClr val="FF33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взаємодія</a:t>
            </a:r>
            <a:r>
              <a:rPr lang="ru-RU" b="1" dirty="0"/>
              <a:t> </a:t>
            </a:r>
            <a:r>
              <a:rPr lang="ru-RU" b="1" dirty="0" err="1"/>
              <a:t>медичних</a:t>
            </a:r>
            <a:r>
              <a:rPr lang="ru-RU" b="1" dirty="0"/>
              <a:t> </a:t>
            </a:r>
            <a:r>
              <a:rPr lang="ru-RU" b="1" dirty="0" err="1"/>
              <a:t>працівників</a:t>
            </a:r>
            <a:r>
              <a:rPr lang="ru-RU" b="1" dirty="0"/>
              <a:t>, </a:t>
            </a:r>
            <a:r>
              <a:rPr lang="ru-RU" b="1" dirty="0" err="1"/>
              <a:t>психологів</a:t>
            </a:r>
            <a:r>
              <a:rPr lang="ru-RU" b="1" dirty="0"/>
              <a:t> ДНЗ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endParaRPr lang="ru-RU" b="1" dirty="0"/>
          </a:p>
        </p:txBody>
      </p:sp>
      <p:sp>
        <p:nvSpPr>
          <p:cNvPr id="17" name="Багетная рамка 16"/>
          <p:cNvSpPr/>
          <p:nvPr/>
        </p:nvSpPr>
        <p:spPr>
          <a:xfrm>
            <a:off x="6372200" y="2348880"/>
            <a:ext cx="2520280" cy="936104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семінари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майстер-класи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843808" y="4005064"/>
            <a:ext cx="3168352" cy="1080120"/>
          </a:xfrm>
          <a:prstGeom prst="bevel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проведення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діагностики</a:t>
            </a:r>
            <a:r>
              <a:rPr lang="ru-RU" b="1" dirty="0">
                <a:solidFill>
                  <a:schemeClr val="tx1"/>
                </a:solidFill>
              </a:rPr>
              <a:t> по </a:t>
            </a:r>
            <a:r>
              <a:rPr lang="ru-RU" b="1" dirty="0" err="1">
                <a:solidFill>
                  <a:schemeClr val="tx1"/>
                </a:solidFill>
              </a:rPr>
              <a:t>визначенню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готовності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дітей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школи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2843808" y="1268760"/>
            <a:ext cx="3096344" cy="1080120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психологічні</a:t>
            </a:r>
            <a:r>
              <a:rPr lang="ru-RU" dirty="0"/>
              <a:t> та </a:t>
            </a:r>
            <a:r>
              <a:rPr lang="ru-RU" dirty="0" err="1"/>
              <a:t>комунікативні</a:t>
            </a:r>
            <a:r>
              <a:rPr lang="ru-RU" dirty="0"/>
              <a:t> </a:t>
            </a:r>
            <a:r>
              <a:rPr lang="ru-RU" dirty="0" err="1"/>
              <a:t>тренінги</a:t>
            </a:r>
            <a:r>
              <a:rPr lang="ru-RU" dirty="0"/>
              <a:t> для </a:t>
            </a:r>
            <a:r>
              <a:rPr lang="ru-RU" dirty="0" err="1"/>
              <a:t>вихователів</a:t>
            </a:r>
            <a:r>
              <a:rPr lang="ru-RU" dirty="0"/>
              <a:t> та </a:t>
            </a:r>
            <a:r>
              <a:rPr lang="ru-RU" dirty="0" err="1"/>
              <a:t>вчителів</a:t>
            </a:r>
            <a:endParaRPr lang="ru-RU" dirty="0"/>
          </a:p>
        </p:txBody>
      </p:sp>
      <p:sp>
        <p:nvSpPr>
          <p:cNvPr id="20" name="Багетная рамка 19"/>
          <p:cNvSpPr/>
          <p:nvPr/>
        </p:nvSpPr>
        <p:spPr>
          <a:xfrm>
            <a:off x="2843808" y="2636912"/>
            <a:ext cx="3096344" cy="1080120"/>
          </a:xfrm>
          <a:prstGeom prst="bevel">
            <a:avLst/>
          </a:prstGeom>
          <a:solidFill>
            <a:srgbClr val="8000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педагогічні</a:t>
            </a:r>
            <a:r>
              <a:rPr lang="ru-RU" b="1" dirty="0"/>
              <a:t> та </a:t>
            </a:r>
            <a:r>
              <a:rPr lang="ru-RU" b="1" dirty="0" err="1"/>
              <a:t>психологічні</a:t>
            </a:r>
            <a:r>
              <a:rPr lang="ru-RU" b="1" dirty="0"/>
              <a:t> </a:t>
            </a:r>
            <a:r>
              <a:rPr lang="ru-RU" b="1" dirty="0" err="1"/>
              <a:t>спостереження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xtured template_Green Segoe_TP10286782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S102023626(1)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TS010286782</Template>
  <TotalTime>160</TotalTime>
  <Words>478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1_Textured template_Green Segoe_TP10286782</vt:lpstr>
      <vt:lpstr>Белый текст и шрифт Courier для слайдов с кодом</vt:lpstr>
      <vt:lpstr>TS102023626(1)</vt:lpstr>
      <vt:lpstr>«Сьогодні дошкільнята, а завтра – школярі» (реалізація принципу наступності між дошкільними закладами та початковою школою Криворізької загальноосвітньої школи І –ІІІ ступенів № 86 в рамках впровадження нового Державного стандарту початкової освіти)  </vt:lpstr>
      <vt:lpstr>Презентация PowerPoint</vt:lpstr>
      <vt:lpstr>Основні завданнями співпраці ДНЗ і школи: </vt:lpstr>
      <vt:lpstr>СКЛАДОВІ НАСТУПНОСТІ МІЖ ДОШКІЛЬНОЮ ТА ПОЧАТКОВОЮ ШКОЛОЮ </vt:lpstr>
      <vt:lpstr>МОДЕЛЬ ВИПУСКНИКА ДОШКІЛЬНОГО ЗАКЛАДУ</vt:lpstr>
      <vt:lpstr>МОДЕЛЬ ВИПУСКНИКА ПЕРШОГО КЛАСУ</vt:lpstr>
      <vt:lpstr>Презентация PowerPoint</vt:lpstr>
      <vt:lpstr>Робота з дітьми:</vt:lpstr>
      <vt:lpstr>Взаємодія педагогів: </vt:lpstr>
      <vt:lpstr>Співпраця з батьками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«Сьогодні дошкільнята, а завтра – школярі»</dc:title>
  <dc:creator>Наталья</dc:creator>
  <cp:lastModifiedBy>ЗАУЧ</cp:lastModifiedBy>
  <cp:revision>20</cp:revision>
  <dcterms:created xsi:type="dcterms:W3CDTF">2013-11-13T19:13:07Z</dcterms:created>
  <dcterms:modified xsi:type="dcterms:W3CDTF">2013-11-14T12:29:16Z</dcterms:modified>
</cp:coreProperties>
</file>